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5"/>
  </p:notesMasterIdLst>
  <p:sldIdLst>
    <p:sldId id="256" r:id="rId2"/>
    <p:sldId id="319" r:id="rId3"/>
    <p:sldId id="302" r:id="rId4"/>
    <p:sldId id="303" r:id="rId5"/>
    <p:sldId id="318" r:id="rId6"/>
    <p:sldId id="304" r:id="rId7"/>
    <p:sldId id="322" r:id="rId8"/>
    <p:sldId id="301" r:id="rId9"/>
    <p:sldId id="305" r:id="rId10"/>
    <p:sldId id="307" r:id="rId11"/>
    <p:sldId id="287" r:id="rId12"/>
    <p:sldId id="323" r:id="rId13"/>
    <p:sldId id="295" r:id="rId14"/>
    <p:sldId id="270" r:id="rId15"/>
    <p:sldId id="308" r:id="rId16"/>
    <p:sldId id="257" r:id="rId17"/>
    <p:sldId id="309" r:id="rId18"/>
    <p:sldId id="310" r:id="rId19"/>
    <p:sldId id="311" r:id="rId20"/>
    <p:sldId id="289" r:id="rId21"/>
    <p:sldId id="268" r:id="rId22"/>
    <p:sldId id="269" r:id="rId23"/>
    <p:sldId id="312" r:id="rId24"/>
    <p:sldId id="313" r:id="rId25"/>
    <p:sldId id="315" r:id="rId26"/>
    <p:sldId id="320" r:id="rId27"/>
    <p:sldId id="316" r:id="rId28"/>
    <p:sldId id="284" r:id="rId29"/>
    <p:sldId id="266" r:id="rId30"/>
    <p:sldId id="285" r:id="rId31"/>
    <p:sldId id="291" r:id="rId32"/>
    <p:sldId id="286" r:id="rId33"/>
    <p:sldId id="272" r:id="rId34"/>
    <p:sldId id="276" r:id="rId35"/>
    <p:sldId id="317" r:id="rId36"/>
    <p:sldId id="321" r:id="rId37"/>
    <p:sldId id="277" r:id="rId38"/>
    <p:sldId id="279" r:id="rId39"/>
    <p:sldId id="292" r:id="rId40"/>
    <p:sldId id="278" r:id="rId41"/>
    <p:sldId id="288" r:id="rId42"/>
    <p:sldId id="267" r:id="rId43"/>
    <p:sldId id="299" r:id="rId44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82" autoAdjust="0"/>
    <p:restoredTop sz="78743" autoAdjust="0"/>
  </p:normalViewPr>
  <p:slideViewPr>
    <p:cSldViewPr>
      <p:cViewPr varScale="1">
        <p:scale>
          <a:sx n="94" d="100"/>
          <a:sy n="94" d="100"/>
        </p:scale>
        <p:origin x="153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9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DF3E1-30BD-4310-A157-FA398FCC2446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703C8-E7F1-436D-B922-E77B2C90B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523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morning and welcome to the VOICE Accord. This</a:t>
            </a:r>
            <a:r>
              <a:rPr lang="en-US" baseline="0" dirty="0"/>
              <a:t> accord is all about change which is why I consider it to be one of the most important conferences. A change in how we provide care today and moving into the future. This is truly a celebration! A celebration of how far we’ve come and where we are headed.</a:t>
            </a:r>
          </a:p>
          <a:p>
            <a:endParaRPr lang="en-US" baseline="0" dirty="0"/>
          </a:p>
          <a:p>
            <a:r>
              <a:rPr lang="en-US" baseline="0" dirty="0"/>
              <a:t>My topic today is all about change. If you’re not someone who laughs and has a great sense of humor, I hope to provide you with a way to do just that.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Welcome! Honestly, how many of you, like me are shocked/surprised</a:t>
            </a:r>
            <a:r>
              <a:rPr lang="en-US" baseline="0" dirty="0"/>
              <a:t> that you made it to this age?</a:t>
            </a:r>
          </a:p>
          <a:p>
            <a:r>
              <a:rPr lang="en-US" baseline="0" dirty="0"/>
              <a:t>I doubted making it to 18! I was a rebel without a brain! </a:t>
            </a:r>
            <a:r>
              <a:rPr lang="en-US" baseline="0" dirty="0" err="1"/>
              <a:t>Rockstar</a:t>
            </a:r>
            <a:r>
              <a:rPr lang="en-US" baseline="0" dirty="0"/>
              <a:t>, Hair to here!</a:t>
            </a:r>
          </a:p>
          <a:p>
            <a:endParaRPr lang="en-US" baseline="0" dirty="0"/>
          </a:p>
          <a:p>
            <a:r>
              <a:rPr lang="en-US" baseline="0" dirty="0"/>
              <a:t>WE ARE A HAPPY GENERATION!</a:t>
            </a:r>
          </a:p>
          <a:p>
            <a:endParaRPr lang="en-US" baseline="0" dirty="0"/>
          </a:p>
          <a:p>
            <a:r>
              <a:rPr lang="en-US" dirty="0"/>
              <a:t>How many of you have ever</a:t>
            </a:r>
            <a:r>
              <a:rPr lang="en-US" baseline="0" dirty="0"/>
              <a:t> said about anything: “we’ll laugh at this someday!”</a:t>
            </a:r>
          </a:p>
          <a:p>
            <a:r>
              <a:rPr lang="en-US" baseline="0" dirty="0"/>
              <a:t>Well if you haven’t today is that day!</a:t>
            </a:r>
          </a:p>
          <a:p>
            <a:endParaRPr lang="en-US" baseline="0" dirty="0"/>
          </a:p>
          <a:p>
            <a:r>
              <a:rPr lang="en-US" baseline="0" dirty="0"/>
              <a:t>Let’s take a look at what happened..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703C8-E7F1-436D-B922-E77B2C90B9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686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703C8-E7F1-436D-B922-E77B2C90B9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686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703C8-E7F1-436D-B922-E77B2C90B9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32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703C8-E7F1-436D-B922-E77B2C90B99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754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many of you feel you have a good sense of humor? Great sense of humor?</a:t>
            </a:r>
          </a:p>
          <a:p>
            <a:r>
              <a:rPr lang="en-US" dirty="0"/>
              <a:t>Who knows someone who thinks they’re funny?</a:t>
            </a:r>
          </a:p>
          <a:p>
            <a:r>
              <a:rPr lang="en-US" dirty="0"/>
              <a:t>Let’s look at some statistics on humor…</a:t>
            </a:r>
          </a:p>
          <a:p>
            <a:endParaRPr lang="en-US" dirty="0"/>
          </a:p>
          <a:p>
            <a:r>
              <a:rPr lang="en-US" dirty="0"/>
              <a:t>35% Do you know anyone who is scary when</a:t>
            </a:r>
            <a:r>
              <a:rPr lang="en-US" baseline="0" dirty="0"/>
              <a:t> they smile? (T-Story)</a:t>
            </a:r>
          </a:p>
          <a:p>
            <a:r>
              <a:rPr lang="en-US" baseline="0" dirty="0"/>
              <a:t>Boomers with humor are still creating businesses, not done?</a:t>
            </a:r>
          </a:p>
          <a:p>
            <a:r>
              <a:rPr lang="en-US" baseline="0" dirty="0"/>
              <a:t>They’ll expire long before they retire.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703C8-E7F1-436D-B922-E77B2C90B99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32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go back…</a:t>
            </a:r>
            <a:r>
              <a:rPr lang="en-US" dirty="0" err="1"/>
              <a:t>wiffle</a:t>
            </a:r>
            <a:r>
              <a:rPr lang="en-US" dirty="0"/>
              <a:t> ball?</a:t>
            </a:r>
          </a:p>
          <a:p>
            <a:r>
              <a:rPr lang="en-US" dirty="0"/>
              <a:t>Get off the grass!</a:t>
            </a:r>
          </a:p>
          <a:p>
            <a:endParaRPr lang="en-US" dirty="0"/>
          </a:p>
          <a:p>
            <a:r>
              <a:rPr lang="en-US" dirty="0"/>
              <a:t>Healthy/miserable?</a:t>
            </a:r>
            <a:r>
              <a:rPr lang="en-US" baseline="0" dirty="0"/>
              <a:t> You know why?....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703C8-E7F1-436D-B922-E77B2C90B99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752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703C8-E7F1-436D-B922-E77B2C90B99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686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Stronger than drugs… Norman</a:t>
            </a:r>
            <a:r>
              <a:rPr lang="en-US" baseline="0" dirty="0"/>
              <a:t> Cousins (30 Years ago)</a:t>
            </a:r>
            <a:endParaRPr lang="en-US" dirty="0"/>
          </a:p>
          <a:p>
            <a:r>
              <a:rPr lang="en-US" dirty="0"/>
              <a:t>Healing thought: Conscious mind: 1 thought/time</a:t>
            </a:r>
          </a:p>
          <a:p>
            <a:r>
              <a:rPr lang="en-US" dirty="0"/>
              <a:t>Laugh</a:t>
            </a:r>
            <a:r>
              <a:rPr lang="en-US" baseline="0" dirty="0"/>
              <a:t> and you can’t think of bad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703C8-E7F1-436D-B922-E77B2C90B99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762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Travis</a:t>
            </a:r>
            <a:r>
              <a:rPr lang="en-US" baseline="0" dirty="0"/>
              <a:t> Quote:</a:t>
            </a:r>
          </a:p>
          <a:p>
            <a:endParaRPr lang="en-US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"No man can walk through life without things happening to him."— Ragnar 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Lothbrok</a:t>
            </a:r>
            <a:r>
              <a:rPr lang="en-GB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Brother’s War.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703C8-E7F1-436D-B922-E77B2C90B99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686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 are going to be problems, emotional crises, and </a:t>
            </a:r>
            <a:r>
              <a:rPr lang="en-US" dirty="0" err="1"/>
              <a:t>mmore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703C8-E7F1-436D-B922-E77B2C90B99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686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Worse, Don’t build a house there</a:t>
            </a:r>
          </a:p>
          <a:p>
            <a:endParaRPr lang="en-US" dirty="0"/>
          </a:p>
          <a:p>
            <a:r>
              <a:rPr lang="en-US" dirty="0"/>
              <a:t>My Story of Kidney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703C8-E7F1-436D-B922-E77B2C90B99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68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703C8-E7F1-436D-B922-E77B2C90B9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686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just have to look a bit harder….sometimes starting with being grateful (life, children, grandchildren, the sun, rain).</a:t>
            </a:r>
          </a:p>
          <a:p>
            <a:r>
              <a:rPr lang="en-US" dirty="0"/>
              <a:t>Perspective: Negative = negative.</a:t>
            </a:r>
          </a:p>
          <a:p>
            <a:endParaRPr lang="en-US" dirty="0"/>
          </a:p>
          <a:p>
            <a:r>
              <a:rPr lang="en-US" dirty="0"/>
              <a:t>Today’s generation.</a:t>
            </a:r>
          </a:p>
          <a:p>
            <a:r>
              <a:rPr lang="en-US" dirty="0"/>
              <a:t>I’m in LTC! What about tattoos? Winnie v Smoky</a:t>
            </a:r>
          </a:p>
          <a:p>
            <a:r>
              <a:rPr lang="en-US" dirty="0"/>
              <a:t>Tomorrow’s Generation: LK Story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703C8-E7F1-436D-B922-E77B2C90B99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4752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Has</a:t>
            </a:r>
            <a:r>
              <a:rPr lang="en-US" baseline="0" dirty="0"/>
              <a:t> anyone had to do this yet?</a:t>
            </a:r>
          </a:p>
          <a:p>
            <a:r>
              <a:rPr lang="en-US" baseline="0" dirty="0"/>
              <a:t>We’re strong…or in Keith Richards (Stones), fermented!</a:t>
            </a:r>
          </a:p>
          <a:p>
            <a:r>
              <a:rPr lang="en-US" baseline="0" dirty="0"/>
              <a:t>Playboy Best of dead/live</a:t>
            </a:r>
          </a:p>
          <a:p>
            <a:endParaRPr lang="en-US" baseline="0" dirty="0"/>
          </a:p>
          <a:p>
            <a:r>
              <a:rPr lang="en-US" baseline="0" dirty="0"/>
              <a:t>OK, I can explain to my grand kids the bell bottoms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703C8-E7F1-436D-B922-E77B2C90B99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6345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you</a:t>
            </a:r>
            <a:r>
              <a:rPr lang="en-US" baseline="0" dirty="0"/>
              <a:t> imagine this conversation?</a:t>
            </a:r>
            <a:endParaRPr lang="en-US" dirty="0"/>
          </a:p>
          <a:p>
            <a:r>
              <a:rPr lang="en-US" dirty="0"/>
              <a:t>If 60 is the new 40…then 25 is the new 5 – makes sense, right?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703C8-E7F1-436D-B922-E77B2C90B99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5924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Travis</a:t>
            </a:r>
            <a:r>
              <a:rPr lang="en-US" baseline="0" dirty="0"/>
              <a:t> Quote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703C8-E7F1-436D-B922-E77B2C90B99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686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703C8-E7F1-436D-B922-E77B2C90B99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32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Travis</a:t>
            </a:r>
            <a:r>
              <a:rPr lang="en-US" baseline="0" dirty="0"/>
              <a:t> Quote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703C8-E7F1-436D-B922-E77B2C90B99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686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Travis</a:t>
            </a:r>
            <a:r>
              <a:rPr lang="en-US" baseline="0" dirty="0"/>
              <a:t> Quote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703C8-E7F1-436D-B922-E77B2C90B99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686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Travis</a:t>
            </a:r>
            <a:r>
              <a:rPr lang="en-US" baseline="0" dirty="0"/>
              <a:t> Quote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703C8-E7F1-436D-B922-E77B2C90B99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686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Today’s youth are much smarter than us</a:t>
            </a:r>
          </a:p>
          <a:p>
            <a:r>
              <a:rPr lang="en-US" dirty="0"/>
              <a:t>But</a:t>
            </a:r>
            <a:r>
              <a:rPr lang="en-US" baseline="0" dirty="0"/>
              <a:t> we made it too easy</a:t>
            </a:r>
          </a:p>
          <a:p>
            <a:r>
              <a:rPr lang="en-US" baseline="0" dirty="0"/>
              <a:t>Tire Valves Playground, concrete</a:t>
            </a:r>
          </a:p>
          <a:p>
            <a:r>
              <a:rPr lang="en-US" baseline="0" dirty="0"/>
              <a:t>I still don’t understand braille ATM in the drive through</a:t>
            </a:r>
          </a:p>
          <a:p>
            <a:endParaRPr lang="en-US" baseline="0" dirty="0"/>
          </a:p>
          <a:p>
            <a:r>
              <a:rPr lang="en-US" baseline="0" dirty="0"/>
              <a:t>This generation: They’re wild!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703C8-E7F1-436D-B922-E77B2C90B99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980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Smile! You’re still here for a reason!</a:t>
            </a:r>
          </a:p>
          <a:p>
            <a:r>
              <a:rPr lang="en-US" baseline="0" dirty="0"/>
              <a:t>We became strong!</a:t>
            </a:r>
          </a:p>
          <a:p>
            <a:r>
              <a:rPr lang="en-US" baseline="0" dirty="0"/>
              <a:t>DEFEND OUR CRAZINESS…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703C8-E7F1-436D-B922-E77B2C90B99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757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703C8-E7F1-436D-B922-E77B2C90B9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686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They</a:t>
            </a:r>
            <a:r>
              <a:rPr lang="en-US" baseline="0" dirty="0"/>
              <a:t> have perks…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703C8-E7F1-436D-B922-E77B2C90B99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080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…so did we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703C8-E7F1-436D-B922-E77B2C90B99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9265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</a:t>
            </a:r>
            <a:r>
              <a:rPr lang="en-US" baseline="0" dirty="0"/>
              <a:t> I want you to take away from today is that it’s never too late…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703C8-E7F1-436D-B922-E77B2C90B99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6574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 to </a:t>
            </a:r>
            <a:r>
              <a:rPr lang="en-US" dirty="0" err="1"/>
              <a:t>Kennywood</a:t>
            </a:r>
            <a:r>
              <a:rPr lang="en-US" dirty="0"/>
              <a:t>…alone!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703C8-E7F1-436D-B922-E77B2C90B99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4184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Better</a:t>
            </a:r>
            <a:r>
              <a:rPr lang="en-US" baseline="0" dirty="0"/>
              <a:t> lovers? Victims</a:t>
            </a:r>
          </a:p>
          <a:p>
            <a:r>
              <a:rPr lang="en-US" baseline="0" dirty="0"/>
              <a:t>Don’t need a phone</a:t>
            </a:r>
          </a:p>
          <a:p>
            <a:r>
              <a:rPr lang="en-US" baseline="0" dirty="0"/>
              <a:t>Missing sock/</a:t>
            </a:r>
            <a:r>
              <a:rPr lang="en-US" baseline="0" dirty="0" err="1"/>
              <a:t>laundramat</a:t>
            </a: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703C8-E7F1-436D-B922-E77B2C90B99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093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703C8-E7F1-436D-B922-E77B2C90B99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093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703C8-E7F1-436D-B922-E77B2C90B99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1093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703C8-E7F1-436D-B922-E77B2C90B99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3424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Marjuauna</a:t>
            </a:r>
            <a:r>
              <a:rPr lang="en-US" dirty="0"/>
              <a:t> is legal?</a:t>
            </a:r>
            <a:r>
              <a:rPr lang="en-US" baseline="0" dirty="0"/>
              <a:t>  What fun will that be?</a:t>
            </a:r>
          </a:p>
          <a:p>
            <a:endParaRPr lang="en-US" baseline="0" dirty="0"/>
          </a:p>
          <a:p>
            <a:r>
              <a:rPr lang="en-US" baseline="0" dirty="0"/>
              <a:t>Humor can get you in trouble…real story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703C8-E7F1-436D-B922-E77B2C90B99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3033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Police Story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703C8-E7F1-436D-B922-E77B2C90B99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895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an assisted living administrator for a number of buildings as well as a marketer/admissions, I know the industry and the challenges we face. There’s stress, anger, frustration, burnout and hearing some of the excuses for calling off a shift, there’s humor. Not until the next day or so.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703C8-E7F1-436D-B922-E77B2C90B9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6864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Write…at our age, we have the material</a:t>
            </a:r>
          </a:p>
          <a:p>
            <a:r>
              <a:rPr lang="en-US" dirty="0"/>
              <a:t>I wrote a book this year…I’m working</a:t>
            </a:r>
            <a:r>
              <a:rPr lang="en-US" baseline="0" dirty="0"/>
              <a:t> on a new one: Success and Lunacy</a:t>
            </a:r>
          </a:p>
          <a:p>
            <a:endParaRPr lang="en-US" baseline="0" dirty="0"/>
          </a:p>
          <a:p>
            <a:r>
              <a:rPr lang="en-US" baseline="0" dirty="0"/>
              <a:t>Think I’m crazy? I hope so…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703C8-E7F1-436D-B922-E77B2C90B99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62511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Who wore bicycle helmets? </a:t>
            </a:r>
          </a:p>
          <a:p>
            <a:r>
              <a:rPr lang="en-US" baseline="0" dirty="0"/>
              <a:t>Xbox, </a:t>
            </a:r>
            <a:r>
              <a:rPr lang="en-US" baseline="0" dirty="0" err="1"/>
              <a:t>Playstation</a:t>
            </a:r>
            <a:r>
              <a:rPr lang="en-US" baseline="0" dirty="0"/>
              <a:t> (Cardboard box, </a:t>
            </a:r>
            <a:r>
              <a:rPr lang="en-US" baseline="0" dirty="0" err="1"/>
              <a:t>playstation</a:t>
            </a:r>
            <a:r>
              <a:rPr lang="en-US" baseline="0" dirty="0"/>
              <a:t>) Burning box </a:t>
            </a:r>
          </a:p>
          <a:p>
            <a:r>
              <a:rPr lang="en-US" baseline="0" dirty="0"/>
              <a:t>We’re too serious today – SEVERE Weather!</a:t>
            </a:r>
          </a:p>
          <a:p>
            <a:r>
              <a:rPr lang="en-US" baseline="0" dirty="0"/>
              <a:t>Amber Alert – in our day, “he’ll come home” (dad)</a:t>
            </a:r>
          </a:p>
          <a:p>
            <a:r>
              <a:rPr lang="en-US" baseline="0" dirty="0"/>
              <a:t>Play favorites - counseling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703C8-E7F1-436D-B922-E77B2C90B99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89565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703C8-E7F1-436D-B922-E77B2C90B99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65593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Keep healthy through humor.</a:t>
            </a:r>
          </a:p>
          <a:p>
            <a:r>
              <a:rPr lang="en-US" dirty="0"/>
              <a:t>Smile more. Complain less. </a:t>
            </a:r>
          </a:p>
          <a:p>
            <a:r>
              <a:rPr lang="en-US" dirty="0"/>
              <a:t>Be EPIC. Be</a:t>
            </a:r>
            <a:r>
              <a:rPr lang="en-US" baseline="0" dirty="0"/>
              <a:t> Healthy. Laugh!</a:t>
            </a:r>
          </a:p>
          <a:p>
            <a:endParaRPr lang="en-US" baseline="0" dirty="0"/>
          </a:p>
          <a:p>
            <a:r>
              <a:rPr lang="en-US" baseline="0" dirty="0"/>
              <a:t>Thank you….</a:t>
            </a:r>
          </a:p>
          <a:p>
            <a:r>
              <a:rPr lang="en-US" baseline="0" dirty="0"/>
              <a:t>Enjoy your afternoon!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703C8-E7F1-436D-B922-E77B2C90B99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68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what about the daily living stresses! Everybody is going through something that nobody knows anything about.</a:t>
            </a:r>
          </a:p>
          <a:p>
            <a:r>
              <a:rPr lang="en-US" dirty="0"/>
              <a:t>Life is hard, Howard! And you’re going</a:t>
            </a:r>
            <a:r>
              <a:rPr lang="en-US" baseline="0" dirty="0"/>
              <a:t> to stand there and tell me to laugh when I’m going through hell?</a:t>
            </a:r>
          </a:p>
          <a:p>
            <a:endParaRPr lang="en-US" baseline="0" dirty="0"/>
          </a:p>
          <a:p>
            <a:r>
              <a:rPr lang="en-US" baseline="0" dirty="0"/>
              <a:t>You know what else we all have in common?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703C8-E7F1-436D-B922-E77B2C90B9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686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else</a:t>
            </a:r>
            <a:r>
              <a:rPr lang="en-US" baseline="0" dirty="0"/>
              <a:t> do we have in common?  CHALLENGES.  </a:t>
            </a:r>
            <a:r>
              <a:rPr lang="en-US" dirty="0"/>
              <a:t>Life can throw you as curve ball at anytime.</a:t>
            </a:r>
            <a:r>
              <a:rPr lang="en-US" baseline="0" dirty="0"/>
              <a:t> Can anyone relate to this? One day you’re going about your business, work, dinner, social time, Starbucks and then, all of a sudden…WHAM! Your life changes.</a:t>
            </a:r>
            <a:endParaRPr lang="en-US" dirty="0"/>
          </a:p>
          <a:p>
            <a:r>
              <a:rPr lang="en-US" dirty="0"/>
              <a:t>Why? Because LIFE has a sense of humor.</a:t>
            </a:r>
            <a:r>
              <a:rPr lang="en-US" baseline="0" dirty="0"/>
              <a:t> And it’s going to test yours.</a:t>
            </a:r>
          </a:p>
          <a:p>
            <a:endParaRPr lang="en-US" baseline="0" dirty="0"/>
          </a:p>
          <a:p>
            <a:r>
              <a:rPr lang="en-US" dirty="0"/>
              <a:t>Let’s talk about some of those challenges. </a:t>
            </a:r>
            <a:r>
              <a:rPr lang="en-US"/>
              <a:t>I wrote an addendum to this presentation recently.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703C8-E7F1-436D-B922-E77B2C90B9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68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may not be able to notice because of my suitcoat</a:t>
            </a:r>
            <a:r>
              <a:rPr lang="en-US" baseline="0" dirty="0"/>
              <a:t> but I’m missing a kidney.</a:t>
            </a:r>
          </a:p>
          <a:p>
            <a:endParaRPr lang="en-US" baseline="0" dirty="0"/>
          </a:p>
          <a:p>
            <a:r>
              <a:rPr lang="en-US" dirty="0"/>
              <a:t>Nine weeks ago this past Monday…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703C8-E7F1-436D-B922-E77B2C90B9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68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You’re going to show us how to laugh</a:t>
            </a:r>
            <a:r>
              <a:rPr lang="en-US" baseline="0" dirty="0"/>
              <a:t> in this crazy world?</a:t>
            </a:r>
          </a:p>
          <a:p>
            <a:r>
              <a:rPr lang="en-US" baseline="0" dirty="0"/>
              <a:t>Not really…I’m going to show you how to see crazy humor in this laughable world.</a:t>
            </a:r>
          </a:p>
          <a:p>
            <a:r>
              <a:rPr lang="en-US" baseline="0" dirty="0"/>
              <a:t>This is one life…laughter is just one choice.</a:t>
            </a:r>
          </a:p>
          <a:p>
            <a:r>
              <a:rPr lang="en-US" baseline="0" dirty="0"/>
              <a:t>I’m going to show you why it should be your choice. At least 3 times a 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703C8-E7F1-436D-B922-E77B2C90B9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68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C703C8-E7F1-436D-B922-E77B2C90B9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668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BDF4D1F-2D8C-417A-91BB-8806EE82147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2023593-1BA9-40FB-8A0B-AABA2456559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F4D1F-2D8C-417A-91BB-8806EE82147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3593-1BA9-40FB-8A0B-AABA245655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F4D1F-2D8C-417A-91BB-8806EE82147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3593-1BA9-40FB-8A0B-AABA245655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BDF4D1F-2D8C-417A-91BB-8806EE82147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2023593-1BA9-40FB-8A0B-AABA2456559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BDF4D1F-2D8C-417A-91BB-8806EE82147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2023593-1BA9-40FB-8A0B-AABA2456559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F4D1F-2D8C-417A-91BB-8806EE82147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3593-1BA9-40FB-8A0B-AABA2456559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F4D1F-2D8C-417A-91BB-8806EE82147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3593-1BA9-40FB-8A0B-AABA2456559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BDF4D1F-2D8C-417A-91BB-8806EE82147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2023593-1BA9-40FB-8A0B-AABA2456559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F4D1F-2D8C-417A-91BB-8806EE82147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23593-1BA9-40FB-8A0B-AABA2456559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BDF4D1F-2D8C-417A-91BB-8806EE82147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2023593-1BA9-40FB-8A0B-AABA2456559E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BDF4D1F-2D8C-417A-91BB-8806EE82147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2023593-1BA9-40FB-8A0B-AABA2456559E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BDF4D1F-2D8C-417A-91BB-8806EE821470}" type="datetimeFigureOut">
              <a:rPr lang="en-US" smtClean="0"/>
              <a:t>11/12/2018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2023593-1BA9-40FB-8A0B-AABA2456559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2.jpeg"/><Relationship Id="rId4" Type="http://schemas.openxmlformats.org/officeDocument/2006/relationships/image" Target="../media/image17.jpeg"/><Relationship Id="rId9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1297" y="1066800"/>
            <a:ext cx="7932601" cy="36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6600" b="1" dirty="0">
                <a:solidFill>
                  <a:srgbClr val="FF0000"/>
                </a:solidFill>
                <a:latin typeface="Ravie" panose="04040805050809020602" pitchFamily="82" charset="0"/>
              </a:rPr>
              <a:t>Living </a:t>
            </a:r>
            <a:r>
              <a:rPr lang="en-US" sz="6600" b="1" dirty="0">
                <a:solidFill>
                  <a:schemeClr val="accent2"/>
                </a:solidFill>
                <a:latin typeface="Ravie" panose="04040805050809020602" pitchFamily="82" charset="0"/>
              </a:rPr>
              <a:t>and</a:t>
            </a:r>
            <a:r>
              <a:rPr lang="en-US" sz="6600" b="1" dirty="0">
                <a:latin typeface="Ravie" panose="04040805050809020602" pitchFamily="82" charset="0"/>
              </a:rPr>
              <a:t> Laughing </a:t>
            </a:r>
          </a:p>
          <a:p>
            <a:pPr algn="ctr">
              <a:lnSpc>
                <a:spcPts val="7000"/>
              </a:lnSpc>
            </a:pPr>
            <a:r>
              <a:rPr lang="en-US" sz="6600" b="1" dirty="0">
                <a:solidFill>
                  <a:srgbClr val="C00000"/>
                </a:solidFill>
                <a:latin typeface="Ravie" panose="04040805050809020602" pitchFamily="82" charset="0"/>
              </a:rPr>
              <a:t>into</a:t>
            </a:r>
            <a:r>
              <a:rPr lang="en-US" sz="6600" b="1" dirty="0">
                <a:latin typeface="Ravie" panose="04040805050809020602" pitchFamily="82" charset="0"/>
              </a:rPr>
              <a:t> </a:t>
            </a:r>
          </a:p>
          <a:p>
            <a:pPr algn="ctr">
              <a:lnSpc>
                <a:spcPts val="7000"/>
              </a:lnSpc>
            </a:pPr>
            <a:r>
              <a:rPr lang="en-US" sz="6600" b="1" dirty="0">
                <a:solidFill>
                  <a:srgbClr val="7030A0"/>
                </a:solidFill>
                <a:latin typeface="Ravie" panose="04040805050809020602" pitchFamily="82" charset="0"/>
              </a:rPr>
              <a:t>Your</a:t>
            </a:r>
            <a:r>
              <a:rPr lang="en-US" sz="6600" b="1" dirty="0">
                <a:latin typeface="Ravie" panose="04040805050809020602" pitchFamily="82" charset="0"/>
              </a:rPr>
              <a:t> </a:t>
            </a:r>
            <a:r>
              <a:rPr lang="en-US" sz="6600" b="1" dirty="0">
                <a:solidFill>
                  <a:schemeClr val="accent1">
                    <a:lumMod val="75000"/>
                  </a:schemeClr>
                </a:solidFill>
                <a:latin typeface="Ravie" panose="04040805050809020602" pitchFamily="82" charset="0"/>
              </a:rPr>
              <a:t>90’s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85800"/>
            <a:ext cx="1378656" cy="2651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996" y="2057400"/>
            <a:ext cx="2209800" cy="31719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25405" y="5393430"/>
            <a:ext cx="1744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tchup" pitchFamily="2" charset="0"/>
              </a:rPr>
              <a:t>Presented by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04646" y="5651500"/>
            <a:ext cx="409919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Howard </a:t>
            </a:r>
            <a:r>
              <a:rPr lang="en-US" sz="2400" dirty="0" err="1"/>
              <a:t>Manns</a:t>
            </a:r>
            <a:endParaRPr lang="en-US" sz="2400" dirty="0"/>
          </a:p>
          <a:p>
            <a:pPr algn="ctr"/>
            <a:r>
              <a:rPr lang="en-US" i="1" dirty="0"/>
              <a:t>National Speaker, Author, Humorist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00400" y="4565194"/>
            <a:ext cx="3507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Ravie" panose="04040805050809020602" pitchFamily="82" charset="0"/>
              </a:rPr>
              <a:t>A Healthier Approach</a:t>
            </a:r>
          </a:p>
        </p:txBody>
      </p:sp>
    </p:spTree>
    <p:extLst>
      <p:ext uri="{BB962C8B-B14F-4D97-AF65-F5344CB8AC3E}">
        <p14:creationId xmlns:p14="http://schemas.microsoft.com/office/powerpoint/2010/main" val="204832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2438400"/>
            <a:ext cx="6553200" cy="1933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8000" b="1" dirty="0">
                <a:solidFill>
                  <a:schemeClr val="accent1">
                    <a:lumMod val="75000"/>
                  </a:schemeClr>
                </a:solidFill>
                <a:latin typeface="Ravie" panose="04040805050809020602" pitchFamily="82" charset="0"/>
              </a:rPr>
              <a:t>Humor</a:t>
            </a:r>
            <a:r>
              <a:rPr lang="en-US" sz="8000" b="1" dirty="0">
                <a:latin typeface="Ravie" panose="04040805050809020602" pitchFamily="82" charset="0"/>
              </a:rPr>
              <a:t> &amp;</a:t>
            </a:r>
          </a:p>
          <a:p>
            <a:pPr algn="ctr">
              <a:lnSpc>
                <a:spcPts val="7000"/>
              </a:lnSpc>
            </a:pPr>
            <a:r>
              <a:rPr lang="en-US" sz="8000" b="1" dirty="0">
                <a:solidFill>
                  <a:schemeClr val="accent3">
                    <a:lumMod val="75000"/>
                  </a:schemeClr>
                </a:solidFill>
                <a:latin typeface="Ravie" panose="04040805050809020602" pitchFamily="82" charset="0"/>
              </a:rPr>
              <a:t>Laughter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0" y="5438196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Ravie" panose="04040805050809020602" pitchFamily="82" charset="0"/>
              </a:rPr>
              <a:t>Living </a:t>
            </a:r>
            <a:r>
              <a:rPr lang="en-US" b="1" dirty="0">
                <a:solidFill>
                  <a:schemeClr val="accent2"/>
                </a:solidFill>
                <a:latin typeface="Ravie" panose="04040805050809020602" pitchFamily="82" charset="0"/>
              </a:rPr>
              <a:t>and</a:t>
            </a:r>
            <a:r>
              <a:rPr lang="en-US" b="1" dirty="0">
                <a:latin typeface="Ravie" panose="04040805050809020602" pitchFamily="82" charset="0"/>
              </a:rPr>
              <a:t> </a:t>
            </a:r>
          </a:p>
          <a:p>
            <a:pPr algn="ctr"/>
            <a:r>
              <a:rPr lang="en-US" b="1" dirty="0">
                <a:latin typeface="Ravie" panose="04040805050809020602" pitchFamily="82" charset="0"/>
              </a:rPr>
              <a:t>Laughing 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latin typeface="Ravie" panose="04040805050809020602" pitchFamily="82" charset="0"/>
              </a:rPr>
              <a:t>into</a:t>
            </a:r>
            <a:r>
              <a:rPr lang="en-US" b="1" dirty="0">
                <a:latin typeface="Ravie" panose="04040805050809020602" pitchFamily="82" charset="0"/>
              </a:rPr>
              <a:t> 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Ravie" panose="04040805050809020602" pitchFamily="82" charset="0"/>
              </a:rPr>
              <a:t>Your</a:t>
            </a:r>
            <a:r>
              <a:rPr lang="en-US" b="1" dirty="0">
                <a:latin typeface="Ravie" panose="04040805050809020602" pitchFamily="82" charset="0"/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Ravie" panose="04040805050809020602" pitchFamily="82" charset="0"/>
              </a:rPr>
              <a:t>90’s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969" y="5314117"/>
            <a:ext cx="1185862" cy="14595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1200" y="1371599"/>
            <a:ext cx="6553200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6000" b="1" dirty="0">
                <a:latin typeface="Arial Black" panose="020B0A04020102020204" pitchFamily="34" charset="0"/>
              </a:rPr>
              <a:t>The Science of</a:t>
            </a:r>
          </a:p>
        </p:txBody>
      </p:sp>
    </p:spTree>
    <p:extLst>
      <p:ext uri="{BB962C8B-B14F-4D97-AF65-F5344CB8AC3E}">
        <p14:creationId xmlns:p14="http://schemas.microsoft.com/office/powerpoint/2010/main" val="128159844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49231" y="5438196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Ravie" panose="04040805050809020602" pitchFamily="82" charset="0"/>
              </a:rPr>
              <a:t>Living </a:t>
            </a:r>
            <a:r>
              <a:rPr lang="en-US" b="1" dirty="0">
                <a:solidFill>
                  <a:schemeClr val="accent2"/>
                </a:solidFill>
                <a:latin typeface="Ravie" panose="04040805050809020602" pitchFamily="82" charset="0"/>
              </a:rPr>
              <a:t>and</a:t>
            </a:r>
            <a:r>
              <a:rPr lang="en-US" b="1" dirty="0">
                <a:latin typeface="Ravie" panose="04040805050809020602" pitchFamily="82" charset="0"/>
              </a:rPr>
              <a:t> </a:t>
            </a:r>
          </a:p>
          <a:p>
            <a:pPr algn="ctr"/>
            <a:r>
              <a:rPr lang="en-US" b="1" dirty="0">
                <a:latin typeface="Ravie" panose="04040805050809020602" pitchFamily="82" charset="0"/>
              </a:rPr>
              <a:t>Laughing 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latin typeface="Ravie" panose="04040805050809020602" pitchFamily="82" charset="0"/>
              </a:rPr>
              <a:t>into</a:t>
            </a:r>
            <a:r>
              <a:rPr lang="en-US" b="1" dirty="0">
                <a:latin typeface="Ravie" panose="04040805050809020602" pitchFamily="82" charset="0"/>
              </a:rPr>
              <a:t> 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Ravie" panose="04040805050809020602" pitchFamily="82" charset="0"/>
              </a:rPr>
              <a:t>Your</a:t>
            </a:r>
            <a:r>
              <a:rPr lang="en-US" b="1" dirty="0">
                <a:latin typeface="Ravie" panose="04040805050809020602" pitchFamily="82" charset="0"/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Ravie" panose="04040805050809020602" pitchFamily="82" charset="0"/>
              </a:rPr>
              <a:t>90’s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314117"/>
            <a:ext cx="1185862" cy="145952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842116" y="1371600"/>
            <a:ext cx="7387484" cy="1388218"/>
            <a:chOff x="842116" y="861496"/>
            <a:chExt cx="7387484" cy="1388218"/>
          </a:xfrm>
        </p:grpSpPr>
        <p:pic>
          <p:nvPicPr>
            <p:cNvPr id="1026" name="Picture 2" descr="Image result for images of laughing babies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56"/>
            <a:stretch/>
          </p:blipFill>
          <p:spPr bwMode="auto">
            <a:xfrm>
              <a:off x="842116" y="861496"/>
              <a:ext cx="1828800" cy="1388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mage result for images of laughing babie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8516" y="861496"/>
              <a:ext cx="1388218" cy="1388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Image result for images of laughing babies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45"/>
            <a:stretch/>
          </p:blipFill>
          <p:spPr bwMode="auto">
            <a:xfrm>
              <a:off x="4194916" y="889096"/>
              <a:ext cx="1615807" cy="13315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Image result for images of laughing babies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0724" y="889096"/>
              <a:ext cx="2418876" cy="1360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AutoShape 14" descr="Image result for images of grade school children cry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936172" y="3352800"/>
            <a:ext cx="7293428" cy="1619567"/>
            <a:chOff x="885372" y="2561825"/>
            <a:chExt cx="7293428" cy="1619567"/>
          </a:xfrm>
        </p:grpSpPr>
        <p:pic>
          <p:nvPicPr>
            <p:cNvPr id="1034" name="Picture 10" descr="Image result for images of grade school children cryin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565"/>
            <a:stretch/>
          </p:blipFill>
          <p:spPr bwMode="auto">
            <a:xfrm>
              <a:off x="885372" y="2590800"/>
              <a:ext cx="1629228" cy="1555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Image result for images of grade school children cryi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1" y="2561825"/>
              <a:ext cx="1710184" cy="1584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Image result for images of grade school children crying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351" b="6834"/>
            <a:stretch/>
          </p:blipFill>
          <p:spPr bwMode="auto">
            <a:xfrm>
              <a:off x="4267200" y="2590800"/>
              <a:ext cx="1666038" cy="1555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Image result for images of grade school children crying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25" r="9395"/>
            <a:stretch/>
          </p:blipFill>
          <p:spPr bwMode="auto">
            <a:xfrm>
              <a:off x="5943600" y="2593947"/>
              <a:ext cx="2235200" cy="15874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8841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Related image">
            <a:extLst>
              <a:ext uri="{FF2B5EF4-FFF2-40B4-BE49-F238E27FC236}">
                <a16:creationId xmlns:a16="http://schemas.microsoft.com/office/drawing/2014/main" id="{AF0A8229-D3BB-4D23-8AFD-D072C453B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767" y="1363640"/>
            <a:ext cx="2092633" cy="1396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Related image">
            <a:extLst>
              <a:ext uri="{FF2B5EF4-FFF2-40B4-BE49-F238E27FC236}">
                <a16:creationId xmlns:a16="http://schemas.microsoft.com/office/drawing/2014/main" id="{C319028F-D22A-4333-8139-FB014504A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365" y="1351264"/>
            <a:ext cx="2062372" cy="1372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images of stressed College Students">
            <a:extLst>
              <a:ext uri="{FF2B5EF4-FFF2-40B4-BE49-F238E27FC236}">
                <a16:creationId xmlns:a16="http://schemas.microsoft.com/office/drawing/2014/main" id="{647C122E-E172-430A-82ED-B8D645CE3C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476" y="1386748"/>
            <a:ext cx="2040861" cy="136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images of stressed College Students">
            <a:extLst>
              <a:ext uri="{FF2B5EF4-FFF2-40B4-BE49-F238E27FC236}">
                <a16:creationId xmlns:a16="http://schemas.microsoft.com/office/drawing/2014/main" id="{FE9F76E3-C1BE-4749-AD3D-3EDDBCE504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7" r="6207"/>
          <a:stretch/>
        </p:blipFill>
        <p:spPr bwMode="auto">
          <a:xfrm>
            <a:off x="272479" y="1363640"/>
            <a:ext cx="2062373" cy="138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49231" y="5438196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Ravie" panose="04040805050809020602" pitchFamily="82" charset="0"/>
              </a:rPr>
              <a:t>Living </a:t>
            </a:r>
            <a:r>
              <a:rPr lang="en-US" b="1" dirty="0">
                <a:solidFill>
                  <a:schemeClr val="accent2"/>
                </a:solidFill>
                <a:latin typeface="Ravie" panose="04040805050809020602" pitchFamily="82" charset="0"/>
              </a:rPr>
              <a:t>and</a:t>
            </a:r>
            <a:r>
              <a:rPr lang="en-US" b="1" dirty="0">
                <a:latin typeface="Ravie" panose="04040805050809020602" pitchFamily="82" charset="0"/>
              </a:rPr>
              <a:t> </a:t>
            </a:r>
          </a:p>
          <a:p>
            <a:pPr algn="ctr"/>
            <a:r>
              <a:rPr lang="en-US" b="1" dirty="0">
                <a:latin typeface="Ravie" panose="04040805050809020602" pitchFamily="82" charset="0"/>
              </a:rPr>
              <a:t>Laughing 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latin typeface="Ravie" panose="04040805050809020602" pitchFamily="82" charset="0"/>
              </a:rPr>
              <a:t>into</a:t>
            </a:r>
            <a:r>
              <a:rPr lang="en-US" b="1" dirty="0">
                <a:latin typeface="Ravie" panose="04040805050809020602" pitchFamily="82" charset="0"/>
              </a:rPr>
              <a:t> 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Ravie" panose="04040805050809020602" pitchFamily="82" charset="0"/>
              </a:rPr>
              <a:t>Your</a:t>
            </a:r>
            <a:r>
              <a:rPr lang="en-US" b="1" dirty="0">
                <a:latin typeface="Ravie" panose="04040805050809020602" pitchFamily="82" charset="0"/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Ravie" panose="04040805050809020602" pitchFamily="82" charset="0"/>
              </a:rPr>
              <a:t>90’s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314117"/>
            <a:ext cx="1185862" cy="1459522"/>
          </a:xfrm>
          <a:prstGeom prst="rect">
            <a:avLst/>
          </a:prstGeom>
        </p:spPr>
      </p:pic>
      <p:sp>
        <p:nvSpPr>
          <p:cNvPr id="3" name="AutoShape 14" descr="Image result for images of grade school children cry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0" descr="Image result for images of stressed Business People">
            <a:extLst>
              <a:ext uri="{FF2B5EF4-FFF2-40B4-BE49-F238E27FC236}">
                <a16:creationId xmlns:a16="http://schemas.microsoft.com/office/drawing/2014/main" id="{C2597E23-9747-473A-8C44-F3D3E94B5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335593"/>
            <a:ext cx="2403403" cy="158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Image result for images of stressed Business People">
            <a:extLst>
              <a:ext uri="{FF2B5EF4-FFF2-40B4-BE49-F238E27FC236}">
                <a16:creationId xmlns:a16="http://schemas.microsoft.com/office/drawing/2014/main" id="{7318ED5B-0936-4C32-9BA7-BB3E68B58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440" y="3351798"/>
            <a:ext cx="2677160" cy="158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images of stressed Business People">
            <a:extLst>
              <a:ext uri="{FF2B5EF4-FFF2-40B4-BE49-F238E27FC236}">
                <a16:creationId xmlns:a16="http://schemas.microsoft.com/office/drawing/2014/main" id="{85D1BC81-2170-4432-BAA0-18DB0CCB2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841" y="3336950"/>
            <a:ext cx="2403239" cy="1602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4409838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49231" y="5438196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Ravie" panose="04040805050809020602" pitchFamily="82" charset="0"/>
              </a:rPr>
              <a:t>Living </a:t>
            </a:r>
            <a:r>
              <a:rPr lang="en-US" b="1" dirty="0">
                <a:solidFill>
                  <a:schemeClr val="accent2"/>
                </a:solidFill>
                <a:latin typeface="Ravie" panose="04040805050809020602" pitchFamily="82" charset="0"/>
              </a:rPr>
              <a:t>and</a:t>
            </a:r>
            <a:r>
              <a:rPr lang="en-US" b="1" dirty="0">
                <a:latin typeface="Ravie" panose="04040805050809020602" pitchFamily="82" charset="0"/>
              </a:rPr>
              <a:t> </a:t>
            </a:r>
          </a:p>
          <a:p>
            <a:pPr algn="ctr"/>
            <a:r>
              <a:rPr lang="en-US" b="1" dirty="0">
                <a:latin typeface="Ravie" panose="04040805050809020602" pitchFamily="82" charset="0"/>
              </a:rPr>
              <a:t>Laughing 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latin typeface="Ravie" panose="04040805050809020602" pitchFamily="82" charset="0"/>
              </a:rPr>
              <a:t>into</a:t>
            </a:r>
            <a:r>
              <a:rPr lang="en-US" b="1" dirty="0">
                <a:latin typeface="Ravie" panose="04040805050809020602" pitchFamily="82" charset="0"/>
              </a:rPr>
              <a:t> 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Ravie" panose="04040805050809020602" pitchFamily="82" charset="0"/>
              </a:rPr>
              <a:t>Your</a:t>
            </a:r>
            <a:r>
              <a:rPr lang="en-US" b="1" dirty="0">
                <a:latin typeface="Ravie" panose="04040805050809020602" pitchFamily="82" charset="0"/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Ravie" panose="04040805050809020602" pitchFamily="82" charset="0"/>
              </a:rPr>
              <a:t>90’s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314117"/>
            <a:ext cx="1185862" cy="1459522"/>
          </a:xfrm>
          <a:prstGeom prst="rect">
            <a:avLst/>
          </a:prstGeom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381000" y="381000"/>
            <a:ext cx="683712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Some thoughts and statistics on HUMOR: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30275" y="1066800"/>
            <a:ext cx="7447756" cy="467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The average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pre-schooler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laughs or smiles 	400 times per day.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(drops to 15 times by age 35)</a:t>
            </a:r>
          </a:p>
          <a:p>
            <a:pPr eaLnBrk="1" hangingPunct="1"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People smile only 35% as much as they 	think they do.</a:t>
            </a:r>
          </a:p>
          <a:p>
            <a:pPr eaLnBrk="1" hangingPunct="1"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People with humor are: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4" eaLnBrk="1" hangingPunct="1">
              <a:buFont typeface="Arial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more creative</a:t>
            </a:r>
          </a:p>
          <a:p>
            <a:pPr lvl="4" eaLnBrk="1" hangingPunct="1">
              <a:buFont typeface="Arial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more productive</a:t>
            </a:r>
          </a:p>
          <a:p>
            <a:pPr lvl="4" eaLnBrk="1" hangingPunct="1">
              <a:buFont typeface="Arial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better decision-makers</a:t>
            </a:r>
          </a:p>
          <a:p>
            <a:pPr eaLnBrk="1" hangingPunct="1"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People with humor get along better with 	others.</a:t>
            </a:r>
          </a:p>
        </p:txBody>
      </p:sp>
    </p:spTree>
    <p:extLst>
      <p:ext uri="{BB962C8B-B14F-4D97-AF65-F5344CB8AC3E}">
        <p14:creationId xmlns:p14="http://schemas.microsoft.com/office/powerpoint/2010/main" val="239287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00100" y="1828800"/>
            <a:ext cx="7543800" cy="2717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4800" b="1" dirty="0">
                <a:solidFill>
                  <a:srgbClr val="FF0000"/>
                </a:solidFill>
                <a:latin typeface="Ravie" panose="04040805050809020602" pitchFamily="82" charset="0"/>
                <a:cs typeface="Arial" panose="020B0604020202020204" pitchFamily="34" charset="0"/>
              </a:rPr>
              <a:t>Have </a:t>
            </a:r>
            <a:r>
              <a:rPr lang="en-US" sz="4800" b="1" dirty="0">
                <a:solidFill>
                  <a:schemeClr val="bg2">
                    <a:lumMod val="25000"/>
                  </a:schemeClr>
                </a:solidFill>
                <a:latin typeface="Ravie" panose="04040805050809020602" pitchFamily="82" charset="0"/>
                <a:cs typeface="Arial" panose="020B0604020202020204" pitchFamily="34" charset="0"/>
              </a:rPr>
              <a:t>you </a:t>
            </a:r>
            <a:r>
              <a:rPr lang="en-US" sz="4800" b="1" dirty="0">
                <a:latin typeface="Ravie" panose="04040805050809020602" pitchFamily="82" charset="0"/>
                <a:cs typeface="Arial" panose="020B0604020202020204" pitchFamily="34" charset="0"/>
              </a:rPr>
              <a:t>ever </a:t>
            </a:r>
            <a:r>
              <a:rPr lang="en-US" sz="4800" b="1" dirty="0">
                <a:solidFill>
                  <a:srgbClr val="00B0F0"/>
                </a:solidFill>
                <a:latin typeface="Ravie" panose="04040805050809020602" pitchFamily="82" charset="0"/>
                <a:cs typeface="Arial" panose="020B0604020202020204" pitchFamily="34" charset="0"/>
              </a:rPr>
              <a:t>seen </a:t>
            </a:r>
            <a:r>
              <a:rPr lang="en-US" sz="4800" b="1" dirty="0">
                <a:solidFill>
                  <a:schemeClr val="accent3">
                    <a:lumMod val="75000"/>
                  </a:schemeClr>
                </a:solidFill>
                <a:latin typeface="Ravie" panose="04040805050809020602" pitchFamily="82" charset="0"/>
                <a:cs typeface="Arial" panose="020B0604020202020204" pitchFamily="34" charset="0"/>
              </a:rPr>
              <a:t>a</a:t>
            </a:r>
            <a:r>
              <a:rPr lang="en-US" sz="4800" b="1" dirty="0">
                <a:solidFill>
                  <a:schemeClr val="bg2">
                    <a:lumMod val="25000"/>
                  </a:schemeClr>
                </a:solidFill>
                <a:latin typeface="Ravie" panose="04040805050809020602" pitchFamily="82" charset="0"/>
                <a:cs typeface="Arial" panose="020B0604020202020204" pitchFamily="34" charset="0"/>
              </a:rPr>
              <a:t> 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Ravie" panose="04040805050809020602" pitchFamily="82" charset="0"/>
                <a:cs typeface="Arial" panose="020B0604020202020204" pitchFamily="34" charset="0"/>
              </a:rPr>
              <a:t>miserable</a:t>
            </a:r>
          </a:p>
          <a:p>
            <a:pPr algn="ctr">
              <a:lnSpc>
                <a:spcPts val="7000"/>
              </a:lnSpc>
            </a:pP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Ravie" panose="04040805050809020602" pitchFamily="82" charset="0"/>
                <a:cs typeface="Arial" panose="020B0604020202020204" pitchFamily="34" charset="0"/>
              </a:rPr>
              <a:t>healthy</a:t>
            </a:r>
            <a:r>
              <a:rPr lang="en-US" sz="4800" b="1" dirty="0">
                <a:solidFill>
                  <a:srgbClr val="FFC000"/>
                </a:solidFill>
                <a:latin typeface="Ravie" panose="04040805050809020602" pitchFamily="82" charset="0"/>
                <a:cs typeface="Arial" panose="020B0604020202020204" pitchFamily="34" charset="0"/>
              </a:rPr>
              <a:t> </a:t>
            </a:r>
            <a:r>
              <a:rPr lang="en-US" sz="4800" b="1" dirty="0">
                <a:solidFill>
                  <a:srgbClr val="7030A0"/>
                </a:solidFill>
                <a:latin typeface="Ravie" panose="04040805050809020602" pitchFamily="82" charset="0"/>
                <a:cs typeface="Arial" panose="020B0604020202020204" pitchFamily="34" charset="0"/>
              </a:rPr>
              <a:t>person?</a:t>
            </a:r>
            <a:endParaRPr lang="en-US" sz="4800" b="1" dirty="0">
              <a:solidFill>
                <a:schemeClr val="accent1">
                  <a:lumMod val="75000"/>
                </a:schemeClr>
              </a:solidFill>
              <a:latin typeface="Ravie" panose="04040805050809020602" pitchFamily="82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49231" y="5438196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Ravie" panose="04040805050809020602" pitchFamily="82" charset="0"/>
              </a:rPr>
              <a:t>Living </a:t>
            </a:r>
            <a:r>
              <a:rPr lang="en-US" b="1" dirty="0">
                <a:solidFill>
                  <a:schemeClr val="accent2"/>
                </a:solidFill>
                <a:latin typeface="Ravie" panose="04040805050809020602" pitchFamily="82" charset="0"/>
              </a:rPr>
              <a:t>and</a:t>
            </a:r>
            <a:r>
              <a:rPr lang="en-US" b="1" dirty="0">
                <a:latin typeface="Ravie" panose="04040805050809020602" pitchFamily="82" charset="0"/>
              </a:rPr>
              <a:t> </a:t>
            </a:r>
          </a:p>
          <a:p>
            <a:pPr algn="ctr"/>
            <a:r>
              <a:rPr lang="en-US" b="1" dirty="0">
                <a:latin typeface="Ravie" panose="04040805050809020602" pitchFamily="82" charset="0"/>
              </a:rPr>
              <a:t>Laughing 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latin typeface="Ravie" panose="04040805050809020602" pitchFamily="82" charset="0"/>
              </a:rPr>
              <a:t>into</a:t>
            </a:r>
            <a:r>
              <a:rPr lang="en-US" b="1" dirty="0">
                <a:latin typeface="Ravie" panose="04040805050809020602" pitchFamily="82" charset="0"/>
              </a:rPr>
              <a:t> 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Ravie" panose="04040805050809020602" pitchFamily="82" charset="0"/>
              </a:rPr>
              <a:t>Your</a:t>
            </a:r>
            <a:r>
              <a:rPr lang="en-US" b="1" dirty="0">
                <a:latin typeface="Ravie" panose="04040805050809020602" pitchFamily="82" charset="0"/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Ravie" panose="04040805050809020602" pitchFamily="82" charset="0"/>
              </a:rPr>
              <a:t>90’s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314117"/>
            <a:ext cx="1185862" cy="145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19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3360483"/>
            <a:ext cx="6553200" cy="1025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8000" b="1" dirty="0">
                <a:solidFill>
                  <a:schemeClr val="accent3">
                    <a:lumMod val="75000"/>
                  </a:schemeClr>
                </a:solidFill>
                <a:latin typeface="Ravie" panose="04040805050809020602" pitchFamily="82" charset="0"/>
              </a:rPr>
              <a:t>Laughter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0" y="5438196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Ravie" panose="04040805050809020602" pitchFamily="82" charset="0"/>
              </a:rPr>
              <a:t>Living </a:t>
            </a:r>
            <a:r>
              <a:rPr lang="en-US" b="1" dirty="0">
                <a:solidFill>
                  <a:schemeClr val="accent2"/>
                </a:solidFill>
                <a:latin typeface="Ravie" panose="04040805050809020602" pitchFamily="82" charset="0"/>
              </a:rPr>
              <a:t>and</a:t>
            </a:r>
            <a:r>
              <a:rPr lang="en-US" b="1" dirty="0">
                <a:latin typeface="Ravie" panose="04040805050809020602" pitchFamily="82" charset="0"/>
              </a:rPr>
              <a:t> </a:t>
            </a:r>
          </a:p>
          <a:p>
            <a:pPr algn="ctr"/>
            <a:r>
              <a:rPr lang="en-US" b="1" dirty="0">
                <a:latin typeface="Ravie" panose="04040805050809020602" pitchFamily="82" charset="0"/>
              </a:rPr>
              <a:t>Laughing 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latin typeface="Ravie" panose="04040805050809020602" pitchFamily="82" charset="0"/>
              </a:rPr>
              <a:t>into</a:t>
            </a:r>
            <a:r>
              <a:rPr lang="en-US" b="1" dirty="0">
                <a:latin typeface="Ravie" panose="04040805050809020602" pitchFamily="82" charset="0"/>
              </a:rPr>
              <a:t> 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Ravie" panose="04040805050809020602" pitchFamily="82" charset="0"/>
              </a:rPr>
              <a:t>Your</a:t>
            </a:r>
            <a:r>
              <a:rPr lang="en-US" b="1" dirty="0">
                <a:latin typeface="Ravie" panose="04040805050809020602" pitchFamily="82" charset="0"/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Ravie" panose="04040805050809020602" pitchFamily="82" charset="0"/>
              </a:rPr>
              <a:t>90’s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969" y="5314117"/>
            <a:ext cx="1185862" cy="14595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00250" y="1362944"/>
            <a:ext cx="6553200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6000" b="1" dirty="0">
                <a:latin typeface="Arial Black" panose="020B0A04020102020204" pitchFamily="34" charset="0"/>
              </a:rPr>
              <a:t>The Healing Power of</a:t>
            </a:r>
          </a:p>
        </p:txBody>
      </p:sp>
    </p:spTree>
    <p:extLst>
      <p:ext uri="{BB962C8B-B14F-4D97-AF65-F5344CB8AC3E}">
        <p14:creationId xmlns:p14="http://schemas.microsoft.com/office/powerpoint/2010/main" val="3379558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7200" y="-145629"/>
            <a:ext cx="7547812" cy="799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0"/>
              </a:lnSpc>
            </a:pPr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The Immune System vs. The Amuse System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90600" y="838200"/>
            <a:ext cx="7543800" cy="4939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344488" algn="l"/>
              </a:tabLs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1pPr>
            <a:lvl2pPr marL="742950" indent="-285750">
              <a:tabLst>
                <a:tab pos="344488" algn="l"/>
              </a:tabLs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2pPr>
            <a:lvl3pPr>
              <a:tabLst>
                <a:tab pos="344488" algn="l"/>
              </a:tabLs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3pPr>
            <a:lvl4pPr marL="1600200" indent="-228600">
              <a:tabLst>
                <a:tab pos="344488" algn="l"/>
              </a:tabLs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4pPr>
            <a:lvl5pPr marL="2057400" indent="-228600">
              <a:tabLst>
                <a:tab pos="344488" algn="l"/>
              </a:tabLs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344488" algn="l"/>
              </a:tabLs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344488" algn="l"/>
              </a:tabLs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344488" algn="l"/>
              </a:tabLs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344488" algn="l"/>
              </a:tabLst>
              <a:defRPr>
                <a:solidFill>
                  <a:schemeClr val="tx1"/>
                </a:solidFill>
                <a:latin typeface="Century Schoolbook" pitchFamily="18" charset="0"/>
                <a:cs typeface="Arial" charset="0"/>
              </a:defRPr>
            </a:lvl9pPr>
          </a:lstStyle>
          <a:p>
            <a:pPr>
              <a:spcAft>
                <a:spcPts val="1200"/>
              </a:spcAft>
              <a:buFont typeface="Wingdings" pitchFamily="2" charset="2"/>
              <a:buChar char="ü"/>
              <a:tabLst>
                <a:tab pos="342900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Stress hormones suppress the immune 	system/raise BP</a:t>
            </a:r>
          </a:p>
          <a:p>
            <a:pPr>
              <a:spcAft>
                <a:spcPts val="1200"/>
              </a:spcAft>
              <a:buFont typeface="Wingdings" pitchFamily="2" charset="2"/>
              <a:buChar char="ü"/>
              <a:tabLst>
                <a:tab pos="342900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Laughter, natural killer cells increase destroying 	tumors/viruses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Laugh 100 Times = 10min Rowing/15min Exercise 		Bike</a:t>
            </a:r>
          </a:p>
          <a:p>
            <a:pPr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Laughter works out…</a:t>
            </a:r>
          </a:p>
          <a:p>
            <a:pPr lvl="2">
              <a:buFont typeface="Arial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diaphragm, abdominal, respiratory</a:t>
            </a:r>
          </a:p>
          <a:p>
            <a:pPr lvl="2">
              <a:buFont typeface="Arial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facial, leg and back muscles</a:t>
            </a:r>
          </a:p>
          <a:p>
            <a:pPr lvl="2"/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Dissolves emotions: Laugh negative emotions away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Changes your “state”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49231" y="5438196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Ravie" panose="04040805050809020602" pitchFamily="82" charset="0"/>
              </a:rPr>
              <a:t>Living </a:t>
            </a:r>
            <a:r>
              <a:rPr lang="en-US" b="1" dirty="0">
                <a:solidFill>
                  <a:schemeClr val="accent2"/>
                </a:solidFill>
                <a:latin typeface="Ravie" panose="04040805050809020602" pitchFamily="82" charset="0"/>
              </a:rPr>
              <a:t>and</a:t>
            </a:r>
            <a:r>
              <a:rPr lang="en-US" b="1" dirty="0">
                <a:latin typeface="Ravie" panose="04040805050809020602" pitchFamily="82" charset="0"/>
              </a:rPr>
              <a:t> </a:t>
            </a:r>
          </a:p>
          <a:p>
            <a:pPr algn="ctr"/>
            <a:r>
              <a:rPr lang="en-US" b="1" dirty="0">
                <a:latin typeface="Ravie" panose="04040805050809020602" pitchFamily="82" charset="0"/>
              </a:rPr>
              <a:t>Laughing 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latin typeface="Ravie" panose="04040805050809020602" pitchFamily="82" charset="0"/>
              </a:rPr>
              <a:t>into</a:t>
            </a:r>
            <a:r>
              <a:rPr lang="en-US" b="1" dirty="0">
                <a:latin typeface="Ravie" panose="04040805050809020602" pitchFamily="82" charset="0"/>
              </a:rPr>
              <a:t> 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Ravie" panose="04040805050809020602" pitchFamily="82" charset="0"/>
              </a:rPr>
              <a:t>Your</a:t>
            </a:r>
            <a:r>
              <a:rPr lang="en-US" b="1" dirty="0">
                <a:latin typeface="Ravie" panose="04040805050809020602" pitchFamily="82" charset="0"/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Ravie" panose="04040805050809020602" pitchFamily="82" charset="0"/>
              </a:rPr>
              <a:t>90’s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314117"/>
            <a:ext cx="1185862" cy="145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87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2514600"/>
            <a:ext cx="6553200" cy="1025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8000" b="1" dirty="0">
                <a:solidFill>
                  <a:schemeClr val="accent5">
                    <a:lumMod val="50000"/>
                  </a:schemeClr>
                </a:solidFill>
                <a:latin typeface="Ravie" panose="04040805050809020602" pitchFamily="82" charset="0"/>
              </a:rPr>
              <a:t>LIFE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0" y="5438196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Ravie" panose="04040805050809020602" pitchFamily="82" charset="0"/>
              </a:rPr>
              <a:t>Living </a:t>
            </a:r>
            <a:r>
              <a:rPr lang="en-US" b="1" dirty="0">
                <a:solidFill>
                  <a:schemeClr val="accent2"/>
                </a:solidFill>
                <a:latin typeface="Ravie" panose="04040805050809020602" pitchFamily="82" charset="0"/>
              </a:rPr>
              <a:t>and</a:t>
            </a:r>
            <a:r>
              <a:rPr lang="en-US" b="1" dirty="0">
                <a:latin typeface="Ravie" panose="04040805050809020602" pitchFamily="82" charset="0"/>
              </a:rPr>
              <a:t> </a:t>
            </a:r>
          </a:p>
          <a:p>
            <a:pPr algn="ctr"/>
            <a:r>
              <a:rPr lang="en-US" b="1" dirty="0">
                <a:latin typeface="Ravie" panose="04040805050809020602" pitchFamily="82" charset="0"/>
              </a:rPr>
              <a:t>Laughing 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latin typeface="Ravie" panose="04040805050809020602" pitchFamily="82" charset="0"/>
              </a:rPr>
              <a:t>into</a:t>
            </a:r>
            <a:r>
              <a:rPr lang="en-US" b="1" dirty="0">
                <a:latin typeface="Ravie" panose="04040805050809020602" pitchFamily="82" charset="0"/>
              </a:rPr>
              <a:t> 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Ravie" panose="04040805050809020602" pitchFamily="82" charset="0"/>
              </a:rPr>
              <a:t>Your</a:t>
            </a:r>
            <a:r>
              <a:rPr lang="en-US" b="1" dirty="0">
                <a:latin typeface="Ravie" panose="04040805050809020602" pitchFamily="82" charset="0"/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Ravie" panose="04040805050809020602" pitchFamily="82" charset="0"/>
              </a:rPr>
              <a:t>90’s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969" y="5314117"/>
            <a:ext cx="1185862" cy="145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30243"/>
      </p:ext>
    </p:extLst>
  </p:cSld>
  <p:clrMapOvr>
    <a:masterClrMapping/>
  </p:clrMapOvr>
  <p:transition spd="slow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2743200"/>
            <a:ext cx="6553200" cy="1025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8000" b="1" dirty="0">
                <a:solidFill>
                  <a:schemeClr val="accent1">
                    <a:lumMod val="75000"/>
                  </a:schemeClr>
                </a:solidFill>
                <a:latin typeface="Ravie" panose="04040805050809020602" pitchFamily="82" charset="0"/>
              </a:rPr>
              <a:t>CHOICE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0" y="5438196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Ravie" panose="04040805050809020602" pitchFamily="82" charset="0"/>
              </a:rPr>
              <a:t>Living </a:t>
            </a:r>
            <a:r>
              <a:rPr lang="en-US" b="1" dirty="0">
                <a:solidFill>
                  <a:schemeClr val="accent2"/>
                </a:solidFill>
                <a:latin typeface="Ravie" panose="04040805050809020602" pitchFamily="82" charset="0"/>
              </a:rPr>
              <a:t>and</a:t>
            </a:r>
            <a:r>
              <a:rPr lang="en-US" b="1" dirty="0">
                <a:latin typeface="Ravie" panose="04040805050809020602" pitchFamily="82" charset="0"/>
              </a:rPr>
              <a:t> </a:t>
            </a:r>
          </a:p>
          <a:p>
            <a:pPr algn="ctr"/>
            <a:r>
              <a:rPr lang="en-US" b="1" dirty="0">
                <a:latin typeface="Ravie" panose="04040805050809020602" pitchFamily="82" charset="0"/>
              </a:rPr>
              <a:t>Laughing 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latin typeface="Ravie" panose="04040805050809020602" pitchFamily="82" charset="0"/>
              </a:rPr>
              <a:t>into</a:t>
            </a:r>
            <a:r>
              <a:rPr lang="en-US" b="1" dirty="0">
                <a:latin typeface="Ravie" panose="04040805050809020602" pitchFamily="82" charset="0"/>
              </a:rPr>
              <a:t> 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Ravie" panose="04040805050809020602" pitchFamily="82" charset="0"/>
              </a:rPr>
              <a:t>Your</a:t>
            </a:r>
            <a:r>
              <a:rPr lang="en-US" b="1" dirty="0">
                <a:latin typeface="Ravie" panose="04040805050809020602" pitchFamily="82" charset="0"/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Ravie" panose="04040805050809020602" pitchFamily="82" charset="0"/>
              </a:rPr>
              <a:t>90’s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969" y="5314117"/>
            <a:ext cx="1185862" cy="145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419786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2362200"/>
            <a:ext cx="6553200" cy="1933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8000" b="1" dirty="0">
                <a:latin typeface="Arial Black" panose="020B0A04020102020204" pitchFamily="34" charset="0"/>
              </a:rPr>
              <a:t>Don’t Put Up a Tent!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0" y="5438196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Ravie" panose="04040805050809020602" pitchFamily="82" charset="0"/>
              </a:rPr>
              <a:t>Living </a:t>
            </a:r>
            <a:r>
              <a:rPr lang="en-US" b="1" dirty="0">
                <a:solidFill>
                  <a:schemeClr val="accent2"/>
                </a:solidFill>
                <a:latin typeface="Ravie" panose="04040805050809020602" pitchFamily="82" charset="0"/>
              </a:rPr>
              <a:t>and</a:t>
            </a:r>
            <a:r>
              <a:rPr lang="en-US" b="1" dirty="0">
                <a:latin typeface="Ravie" panose="04040805050809020602" pitchFamily="82" charset="0"/>
              </a:rPr>
              <a:t> </a:t>
            </a:r>
          </a:p>
          <a:p>
            <a:pPr algn="ctr"/>
            <a:r>
              <a:rPr lang="en-US" b="1" dirty="0">
                <a:latin typeface="Ravie" panose="04040805050809020602" pitchFamily="82" charset="0"/>
              </a:rPr>
              <a:t>Laughing 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latin typeface="Ravie" panose="04040805050809020602" pitchFamily="82" charset="0"/>
              </a:rPr>
              <a:t>into</a:t>
            </a:r>
            <a:r>
              <a:rPr lang="en-US" b="1" dirty="0">
                <a:latin typeface="Ravie" panose="04040805050809020602" pitchFamily="82" charset="0"/>
              </a:rPr>
              <a:t> 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Ravie" panose="04040805050809020602" pitchFamily="82" charset="0"/>
              </a:rPr>
              <a:t>Your</a:t>
            </a:r>
            <a:r>
              <a:rPr lang="en-US" b="1" dirty="0">
                <a:latin typeface="Ravie" panose="04040805050809020602" pitchFamily="82" charset="0"/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Ravie" panose="04040805050809020602" pitchFamily="82" charset="0"/>
              </a:rPr>
              <a:t>90’s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969" y="5314117"/>
            <a:ext cx="1185862" cy="145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2655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1371600"/>
            <a:ext cx="6553200" cy="36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6000" b="1" dirty="0">
                <a:solidFill>
                  <a:srgbClr val="FF0000"/>
                </a:solidFill>
                <a:latin typeface="Ravie" panose="04040805050809020602" pitchFamily="82" charset="0"/>
              </a:rPr>
              <a:t>What </a:t>
            </a:r>
            <a:r>
              <a:rPr lang="en-US" sz="6000" b="1" dirty="0">
                <a:latin typeface="Ravie" panose="04040805050809020602" pitchFamily="82" charset="0"/>
              </a:rPr>
              <a:t>is </a:t>
            </a:r>
          </a:p>
          <a:p>
            <a:pPr algn="ctr">
              <a:lnSpc>
                <a:spcPts val="7000"/>
              </a:lnSpc>
            </a:pPr>
            <a:r>
              <a:rPr lang="en-US" sz="6000" b="1" dirty="0">
                <a:solidFill>
                  <a:srgbClr val="00B0F0"/>
                </a:solidFill>
                <a:latin typeface="Ravie" panose="04040805050809020602" pitchFamily="82" charset="0"/>
              </a:rPr>
              <a:t>it </a:t>
            </a:r>
            <a:r>
              <a:rPr lang="en-US" sz="6000" b="1" dirty="0">
                <a:solidFill>
                  <a:srgbClr val="C00000"/>
                </a:solidFill>
                <a:latin typeface="Ravie" panose="04040805050809020602" pitchFamily="82" charset="0"/>
              </a:rPr>
              <a:t>we </a:t>
            </a:r>
            <a:r>
              <a:rPr lang="en-US" sz="6000" b="1" dirty="0">
                <a:solidFill>
                  <a:schemeClr val="tx2">
                    <a:lumMod val="75000"/>
                  </a:schemeClr>
                </a:solidFill>
                <a:latin typeface="Ravie" panose="04040805050809020602" pitchFamily="82" charset="0"/>
              </a:rPr>
              <a:t>all</a:t>
            </a:r>
          </a:p>
          <a:p>
            <a:pPr algn="ctr">
              <a:lnSpc>
                <a:spcPts val="7000"/>
              </a:lnSpc>
            </a:pPr>
            <a:r>
              <a:rPr lang="en-US" sz="6000" b="1" dirty="0">
                <a:solidFill>
                  <a:srgbClr val="7030A0"/>
                </a:solidFill>
                <a:latin typeface="Ravie" panose="04040805050809020602" pitchFamily="82" charset="0"/>
              </a:rPr>
              <a:t>have </a:t>
            </a:r>
            <a:r>
              <a:rPr lang="en-US" sz="6000" b="1" dirty="0">
                <a:solidFill>
                  <a:schemeClr val="accent3"/>
                </a:solidFill>
                <a:latin typeface="Ravie" panose="04040805050809020602" pitchFamily="82" charset="0"/>
              </a:rPr>
              <a:t>in</a:t>
            </a:r>
          </a:p>
          <a:p>
            <a:pPr algn="ctr">
              <a:lnSpc>
                <a:spcPts val="7000"/>
              </a:lnSpc>
            </a:pPr>
            <a:r>
              <a:rPr lang="en-US" sz="6000" b="1" dirty="0">
                <a:solidFill>
                  <a:srgbClr val="00B050"/>
                </a:solidFill>
                <a:latin typeface="Ravie" panose="04040805050809020602" pitchFamily="82" charset="0"/>
              </a:rPr>
              <a:t>common</a:t>
            </a:r>
            <a:r>
              <a:rPr lang="en-US" sz="6000" b="1" dirty="0">
                <a:solidFill>
                  <a:schemeClr val="accent3"/>
                </a:solidFill>
                <a:latin typeface="Ravie" panose="04040805050809020602" pitchFamily="8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0" y="5438196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Ravie" panose="04040805050809020602" pitchFamily="82" charset="0"/>
              </a:rPr>
              <a:t>Living </a:t>
            </a:r>
            <a:r>
              <a:rPr lang="en-US" b="1" dirty="0">
                <a:solidFill>
                  <a:schemeClr val="accent2"/>
                </a:solidFill>
                <a:latin typeface="Ravie" panose="04040805050809020602" pitchFamily="82" charset="0"/>
              </a:rPr>
              <a:t>and</a:t>
            </a:r>
            <a:r>
              <a:rPr lang="en-US" b="1" dirty="0">
                <a:latin typeface="Ravie" panose="04040805050809020602" pitchFamily="82" charset="0"/>
              </a:rPr>
              <a:t> </a:t>
            </a:r>
          </a:p>
          <a:p>
            <a:pPr algn="ctr"/>
            <a:r>
              <a:rPr lang="en-US" b="1" dirty="0">
                <a:latin typeface="Ravie" panose="04040805050809020602" pitchFamily="82" charset="0"/>
              </a:rPr>
              <a:t>Laughing 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latin typeface="Ravie" panose="04040805050809020602" pitchFamily="82" charset="0"/>
              </a:rPr>
              <a:t>into</a:t>
            </a:r>
            <a:r>
              <a:rPr lang="en-US" b="1" dirty="0">
                <a:latin typeface="Ravie" panose="04040805050809020602" pitchFamily="82" charset="0"/>
              </a:rPr>
              <a:t> 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Ravie" panose="04040805050809020602" pitchFamily="82" charset="0"/>
              </a:rPr>
              <a:t>Your</a:t>
            </a:r>
            <a:r>
              <a:rPr lang="en-US" b="1" dirty="0">
                <a:latin typeface="Ravie" panose="04040805050809020602" pitchFamily="82" charset="0"/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Ravie" panose="04040805050809020602" pitchFamily="82" charset="0"/>
              </a:rPr>
              <a:t>90’s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969" y="5314117"/>
            <a:ext cx="1185862" cy="145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9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2000" y="1117540"/>
            <a:ext cx="7543800" cy="36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6000" b="1" dirty="0">
                <a:solidFill>
                  <a:srgbClr val="FF0000"/>
                </a:solidFill>
                <a:latin typeface="Ravie" panose="04040805050809020602" pitchFamily="82" charset="0"/>
              </a:rPr>
              <a:t>There’s </a:t>
            </a:r>
          </a:p>
          <a:p>
            <a:pPr algn="ctr">
              <a:lnSpc>
                <a:spcPts val="7000"/>
              </a:lnSpc>
            </a:pPr>
            <a:r>
              <a:rPr lang="en-US" sz="6000" b="1" dirty="0">
                <a:latin typeface="Ravie" panose="04040805050809020602" pitchFamily="82" charset="0"/>
              </a:rPr>
              <a:t>always </a:t>
            </a:r>
          </a:p>
          <a:p>
            <a:pPr algn="ctr">
              <a:lnSpc>
                <a:spcPts val="7000"/>
              </a:lnSpc>
            </a:pPr>
            <a:r>
              <a:rPr lang="en-US" sz="6000" b="1" dirty="0">
                <a:solidFill>
                  <a:srgbClr val="00B0F0"/>
                </a:solidFill>
                <a:latin typeface="Ravie" panose="04040805050809020602" pitchFamily="82" charset="0"/>
              </a:rPr>
              <a:t>a </a:t>
            </a: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Ravie" panose="04040805050809020602" pitchFamily="82" charset="0"/>
              </a:rPr>
              <a:t>reason </a:t>
            </a:r>
          </a:p>
          <a:p>
            <a:pPr algn="ctr">
              <a:lnSpc>
                <a:spcPts val="7000"/>
              </a:lnSpc>
            </a:pPr>
            <a:r>
              <a:rPr lang="en-US" sz="6000" b="1" dirty="0">
                <a:solidFill>
                  <a:srgbClr val="FFC000"/>
                </a:solidFill>
                <a:latin typeface="Ravie" panose="04040805050809020602" pitchFamily="82" charset="0"/>
              </a:rPr>
              <a:t>to</a:t>
            </a:r>
            <a:r>
              <a:rPr lang="en-US" sz="6000" b="1" dirty="0">
                <a:solidFill>
                  <a:srgbClr val="7030A0"/>
                </a:solidFill>
                <a:latin typeface="Ravie" panose="04040805050809020602" pitchFamily="82" charset="0"/>
              </a:rPr>
              <a:t> smile!</a:t>
            </a:r>
            <a:endParaRPr lang="en-US" sz="6000" b="1" dirty="0">
              <a:solidFill>
                <a:schemeClr val="accent1">
                  <a:lumMod val="75000"/>
                </a:schemeClr>
              </a:solidFill>
              <a:latin typeface="Ravie" panose="040408050508090206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49231" y="5438196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Ravie" panose="04040805050809020602" pitchFamily="82" charset="0"/>
              </a:rPr>
              <a:t>Living </a:t>
            </a:r>
            <a:r>
              <a:rPr lang="en-US" b="1" dirty="0">
                <a:solidFill>
                  <a:schemeClr val="accent2"/>
                </a:solidFill>
                <a:latin typeface="Ravie" panose="04040805050809020602" pitchFamily="82" charset="0"/>
              </a:rPr>
              <a:t>and</a:t>
            </a:r>
            <a:r>
              <a:rPr lang="en-US" b="1" dirty="0">
                <a:latin typeface="Ravie" panose="04040805050809020602" pitchFamily="82" charset="0"/>
              </a:rPr>
              <a:t> </a:t>
            </a:r>
          </a:p>
          <a:p>
            <a:pPr algn="ctr"/>
            <a:r>
              <a:rPr lang="en-US" b="1" dirty="0">
                <a:latin typeface="Ravie" panose="04040805050809020602" pitchFamily="82" charset="0"/>
              </a:rPr>
              <a:t>Laughing 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latin typeface="Ravie" panose="04040805050809020602" pitchFamily="82" charset="0"/>
              </a:rPr>
              <a:t>into</a:t>
            </a:r>
            <a:r>
              <a:rPr lang="en-US" b="1" dirty="0">
                <a:latin typeface="Ravie" panose="04040805050809020602" pitchFamily="82" charset="0"/>
              </a:rPr>
              <a:t> 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Ravie" panose="04040805050809020602" pitchFamily="82" charset="0"/>
              </a:rPr>
              <a:t>Your</a:t>
            </a:r>
            <a:r>
              <a:rPr lang="en-US" b="1" dirty="0">
                <a:latin typeface="Ravie" panose="04040805050809020602" pitchFamily="82" charset="0"/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Ravie" panose="04040805050809020602" pitchFamily="82" charset="0"/>
              </a:rPr>
              <a:t>90’s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314117"/>
            <a:ext cx="1185862" cy="145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20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590" y="1295400"/>
            <a:ext cx="5968860" cy="3886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0200" y="304800"/>
            <a:ext cx="59436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100"/>
              </a:lnSpc>
            </a:pPr>
            <a:r>
              <a:rPr lang="en-US" sz="2400" b="1" dirty="0">
                <a:solidFill>
                  <a:srgbClr val="FF0000"/>
                </a:solidFill>
                <a:latin typeface="Ravie" panose="04040805050809020602" pitchFamily="82" charset="0"/>
              </a:rPr>
              <a:t>Explaining </a:t>
            </a:r>
            <a:r>
              <a:rPr lang="en-US" sz="2400" b="1" dirty="0">
                <a:latin typeface="Ravie" panose="04040805050809020602" pitchFamily="82" charset="0"/>
              </a:rPr>
              <a:t> </a:t>
            </a:r>
            <a:r>
              <a:rPr lang="en-US" sz="2400" b="1" dirty="0">
                <a:solidFill>
                  <a:srgbClr val="7030A0"/>
                </a:solidFill>
                <a:latin typeface="Ravie" panose="04040805050809020602" pitchFamily="82" charset="0"/>
              </a:rPr>
              <a:t>bell bottoms 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Ravie" panose="04040805050809020602" pitchFamily="82" charset="0"/>
              </a:rPr>
              <a:t>to</a:t>
            </a:r>
            <a:r>
              <a:rPr lang="en-US" sz="2400" b="1" dirty="0">
                <a:solidFill>
                  <a:srgbClr val="7030A0"/>
                </a:solidFill>
                <a:latin typeface="Ravie" panose="04040805050809020602" pitchFamily="82" charset="0"/>
              </a:rPr>
              <a:t>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Ravie" panose="040408050508090206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5069002"/>
            <a:ext cx="41148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100"/>
              </a:lnSpc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Ravie" panose="04040805050809020602" pitchFamily="82" charset="0"/>
              </a:rPr>
              <a:t>our </a:t>
            </a:r>
            <a:r>
              <a:rPr lang="en-US" sz="2400" b="1" dirty="0">
                <a:solidFill>
                  <a:srgbClr val="7030A0"/>
                </a:solidFill>
                <a:latin typeface="Ravie" panose="04040805050809020602" pitchFamily="82" charset="0"/>
              </a:rPr>
              <a:t> </a:t>
            </a:r>
            <a:r>
              <a:rPr lang="en-US" sz="2400" b="1" dirty="0">
                <a:solidFill>
                  <a:srgbClr val="00B050"/>
                </a:solidFill>
                <a:latin typeface="Ravie" panose="04040805050809020602" pitchFamily="82" charset="0"/>
              </a:rPr>
              <a:t>grandchildren</a:t>
            </a:r>
            <a:r>
              <a:rPr lang="en-US" sz="2400" b="1" dirty="0">
                <a:solidFill>
                  <a:srgbClr val="7030A0"/>
                </a:solidFill>
                <a:latin typeface="Ravie" panose="04040805050809020602" pitchFamily="82" charset="0"/>
              </a:rPr>
              <a:t> 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Ravie" panose="04040805050809020602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49231" y="5438196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Ravie" panose="04040805050809020602" pitchFamily="82" charset="0"/>
              </a:rPr>
              <a:t>Living </a:t>
            </a:r>
            <a:r>
              <a:rPr lang="en-US" b="1" dirty="0">
                <a:solidFill>
                  <a:schemeClr val="accent2"/>
                </a:solidFill>
                <a:latin typeface="Ravie" panose="04040805050809020602" pitchFamily="82" charset="0"/>
              </a:rPr>
              <a:t>and</a:t>
            </a:r>
            <a:r>
              <a:rPr lang="en-US" b="1" dirty="0">
                <a:latin typeface="Ravie" panose="04040805050809020602" pitchFamily="82" charset="0"/>
              </a:rPr>
              <a:t> </a:t>
            </a:r>
          </a:p>
          <a:p>
            <a:pPr algn="ctr"/>
            <a:r>
              <a:rPr lang="en-US" b="1" dirty="0">
                <a:latin typeface="Ravie" panose="04040805050809020602" pitchFamily="82" charset="0"/>
              </a:rPr>
              <a:t>Laughing 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latin typeface="Ravie" panose="04040805050809020602" pitchFamily="82" charset="0"/>
              </a:rPr>
              <a:t>into</a:t>
            </a:r>
            <a:r>
              <a:rPr lang="en-US" b="1" dirty="0">
                <a:latin typeface="Ravie" panose="04040805050809020602" pitchFamily="82" charset="0"/>
              </a:rPr>
              <a:t> 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Ravie" panose="04040805050809020602" pitchFamily="82" charset="0"/>
              </a:rPr>
              <a:t>Your</a:t>
            </a:r>
            <a:r>
              <a:rPr lang="en-US" b="1" dirty="0">
                <a:latin typeface="Ravie" panose="04040805050809020602" pitchFamily="82" charset="0"/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Ravie" panose="04040805050809020602" pitchFamily="82" charset="0"/>
              </a:rPr>
              <a:t>90’s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314117"/>
            <a:ext cx="1185862" cy="145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6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143000"/>
            <a:ext cx="5897562" cy="39965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304800"/>
            <a:ext cx="73152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100"/>
              </a:lnSpc>
            </a:pPr>
            <a:r>
              <a:rPr lang="en-US" sz="2400" b="1" dirty="0">
                <a:solidFill>
                  <a:srgbClr val="FF0000"/>
                </a:solidFill>
                <a:latin typeface="Ravie" panose="04040805050809020602" pitchFamily="82" charset="0"/>
              </a:rPr>
              <a:t>Can </a:t>
            </a:r>
            <a:r>
              <a:rPr lang="en-US" sz="2400" b="1" dirty="0">
                <a:solidFill>
                  <a:srgbClr val="7030A0"/>
                </a:solidFill>
                <a:latin typeface="Ravie" panose="04040805050809020602" pitchFamily="82" charset="0"/>
              </a:rPr>
              <a:t>you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Ravie" panose="04040805050809020602" pitchFamily="82" charset="0"/>
              </a:rPr>
              <a:t>imagine</a:t>
            </a:r>
            <a:r>
              <a:rPr lang="en-US" sz="2400" b="1" dirty="0">
                <a:solidFill>
                  <a:srgbClr val="7030A0"/>
                </a:solidFill>
                <a:latin typeface="Ravie" panose="04040805050809020602" pitchFamily="82" charset="0"/>
              </a:rPr>
              <a:t> </a:t>
            </a:r>
            <a:r>
              <a:rPr lang="en-US" sz="2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Ravie" panose="04040805050809020602" pitchFamily="82" charset="0"/>
              </a:rPr>
              <a:t>this</a:t>
            </a:r>
            <a:r>
              <a:rPr lang="en-US" sz="2400" b="1" dirty="0">
                <a:solidFill>
                  <a:schemeClr val="bg2">
                    <a:lumMod val="25000"/>
                  </a:schemeClr>
                </a:solidFill>
                <a:latin typeface="Ravie" panose="04040805050809020602" pitchFamily="82" charset="0"/>
              </a:rPr>
              <a:t> conversation</a:t>
            </a:r>
            <a:r>
              <a:rPr lang="en-US" sz="2400" b="1" dirty="0">
                <a:solidFill>
                  <a:srgbClr val="7030A0"/>
                </a:solidFill>
                <a:latin typeface="Ravie" panose="04040805050809020602" pitchFamily="82" charset="0"/>
              </a:rPr>
              <a:t>  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Ravie" panose="040408050508090206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5171182"/>
            <a:ext cx="464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Ravie" panose="04040805050809020602" pitchFamily="82" charset="0"/>
              </a:rPr>
              <a:t>…with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Ravie" panose="04040805050809020602" pitchFamily="82" charset="0"/>
              </a:rPr>
              <a:t>their</a:t>
            </a: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Ravie" panose="04040805050809020602" pitchFamily="82" charset="0"/>
              </a:rPr>
              <a:t>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Ravie" panose="04040805050809020602" pitchFamily="82" charset="0"/>
              </a:rPr>
              <a:t> </a:t>
            </a:r>
          </a:p>
          <a:p>
            <a:r>
              <a:rPr lang="en-US" sz="2400" b="1" dirty="0">
                <a:solidFill>
                  <a:srgbClr val="00B050"/>
                </a:solidFill>
                <a:latin typeface="Ravie" panose="04040805050809020602" pitchFamily="82" charset="0"/>
              </a:rPr>
              <a:t>Grandchildren?</a:t>
            </a:r>
            <a:r>
              <a:rPr lang="en-US" sz="2400" b="1" dirty="0">
                <a:solidFill>
                  <a:srgbClr val="7030A0"/>
                </a:solidFill>
                <a:latin typeface="Ravie" panose="04040805050809020602" pitchFamily="82" charset="0"/>
              </a:rPr>
              <a:t> 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Ravie" panose="04040805050809020602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49231" y="5438196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Ravie" panose="04040805050809020602" pitchFamily="82" charset="0"/>
              </a:rPr>
              <a:t>Living </a:t>
            </a:r>
            <a:r>
              <a:rPr lang="en-US" b="1" dirty="0">
                <a:solidFill>
                  <a:schemeClr val="accent2"/>
                </a:solidFill>
                <a:latin typeface="Ravie" panose="04040805050809020602" pitchFamily="82" charset="0"/>
              </a:rPr>
              <a:t>and</a:t>
            </a:r>
            <a:r>
              <a:rPr lang="en-US" b="1" dirty="0">
                <a:latin typeface="Ravie" panose="04040805050809020602" pitchFamily="82" charset="0"/>
              </a:rPr>
              <a:t> </a:t>
            </a:r>
          </a:p>
          <a:p>
            <a:pPr algn="ctr"/>
            <a:r>
              <a:rPr lang="en-US" b="1" dirty="0">
                <a:latin typeface="Ravie" panose="04040805050809020602" pitchFamily="82" charset="0"/>
              </a:rPr>
              <a:t>Laughing 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latin typeface="Ravie" panose="04040805050809020602" pitchFamily="82" charset="0"/>
              </a:rPr>
              <a:t>into</a:t>
            </a:r>
            <a:r>
              <a:rPr lang="en-US" b="1" dirty="0">
                <a:latin typeface="Ravie" panose="04040805050809020602" pitchFamily="82" charset="0"/>
              </a:rPr>
              <a:t> 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Ravie" panose="04040805050809020602" pitchFamily="82" charset="0"/>
              </a:rPr>
              <a:t>Your</a:t>
            </a:r>
            <a:r>
              <a:rPr lang="en-US" b="1" dirty="0">
                <a:latin typeface="Ravie" panose="04040805050809020602" pitchFamily="82" charset="0"/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Ravie" panose="04040805050809020602" pitchFamily="82" charset="0"/>
              </a:rPr>
              <a:t>90’s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314117"/>
            <a:ext cx="1185862" cy="145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220313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1676400"/>
            <a:ext cx="6553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 b="1" dirty="0">
                <a:latin typeface="Arial Black" panose="020B0A04020102020204" pitchFamily="34" charset="0"/>
              </a:rPr>
              <a:t>It’s a Laughable</a:t>
            </a:r>
          </a:p>
          <a:p>
            <a:pPr algn="ctr">
              <a:lnSpc>
                <a:spcPts val="8000"/>
              </a:lnSpc>
            </a:pPr>
            <a:r>
              <a:rPr lang="en-US" sz="8000" b="1" dirty="0">
                <a:latin typeface="Arial Black" panose="020B0A04020102020204" pitchFamily="34" charset="0"/>
              </a:rPr>
              <a:t>Life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0" y="5438196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Ravie" panose="04040805050809020602" pitchFamily="82" charset="0"/>
              </a:rPr>
              <a:t>Living </a:t>
            </a:r>
            <a:r>
              <a:rPr lang="en-US" b="1" dirty="0">
                <a:solidFill>
                  <a:schemeClr val="accent2"/>
                </a:solidFill>
                <a:latin typeface="Ravie" panose="04040805050809020602" pitchFamily="82" charset="0"/>
              </a:rPr>
              <a:t>and</a:t>
            </a:r>
            <a:r>
              <a:rPr lang="en-US" b="1" dirty="0">
                <a:latin typeface="Ravie" panose="04040805050809020602" pitchFamily="82" charset="0"/>
              </a:rPr>
              <a:t> </a:t>
            </a:r>
          </a:p>
          <a:p>
            <a:pPr algn="ctr"/>
            <a:r>
              <a:rPr lang="en-US" b="1" dirty="0">
                <a:latin typeface="Ravie" panose="04040805050809020602" pitchFamily="82" charset="0"/>
              </a:rPr>
              <a:t>Laughing 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latin typeface="Ravie" panose="04040805050809020602" pitchFamily="82" charset="0"/>
              </a:rPr>
              <a:t>into</a:t>
            </a:r>
            <a:r>
              <a:rPr lang="en-US" b="1" dirty="0">
                <a:latin typeface="Ravie" panose="04040805050809020602" pitchFamily="82" charset="0"/>
              </a:rPr>
              <a:t> 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Ravie" panose="04040805050809020602" pitchFamily="82" charset="0"/>
              </a:rPr>
              <a:t>Your</a:t>
            </a:r>
            <a:r>
              <a:rPr lang="en-US" b="1" dirty="0">
                <a:latin typeface="Ravie" panose="04040805050809020602" pitchFamily="82" charset="0"/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Ravie" panose="04040805050809020602" pitchFamily="82" charset="0"/>
              </a:rPr>
              <a:t>90’s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969" y="5314117"/>
            <a:ext cx="1185862" cy="145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331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81800" y="5438196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Ravie" panose="04040805050809020602" pitchFamily="82" charset="0"/>
              </a:rPr>
              <a:t>Living </a:t>
            </a:r>
            <a:r>
              <a:rPr lang="en-US" b="1" dirty="0">
                <a:solidFill>
                  <a:schemeClr val="accent2"/>
                </a:solidFill>
                <a:latin typeface="Ravie" panose="04040805050809020602" pitchFamily="82" charset="0"/>
              </a:rPr>
              <a:t>and</a:t>
            </a:r>
            <a:r>
              <a:rPr lang="en-US" b="1" dirty="0">
                <a:latin typeface="Ravie" panose="04040805050809020602" pitchFamily="82" charset="0"/>
              </a:rPr>
              <a:t> </a:t>
            </a:r>
          </a:p>
          <a:p>
            <a:pPr algn="ctr"/>
            <a:r>
              <a:rPr lang="en-US" b="1" dirty="0">
                <a:latin typeface="Ravie" panose="04040805050809020602" pitchFamily="82" charset="0"/>
              </a:rPr>
              <a:t>Laughing 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latin typeface="Ravie" panose="04040805050809020602" pitchFamily="82" charset="0"/>
              </a:rPr>
              <a:t>into</a:t>
            </a:r>
            <a:r>
              <a:rPr lang="en-US" b="1" dirty="0">
                <a:latin typeface="Ravie" panose="04040805050809020602" pitchFamily="82" charset="0"/>
              </a:rPr>
              <a:t> 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Ravie" panose="04040805050809020602" pitchFamily="82" charset="0"/>
              </a:rPr>
              <a:t>Your</a:t>
            </a:r>
            <a:r>
              <a:rPr lang="en-US" b="1" dirty="0">
                <a:latin typeface="Ravie" panose="04040805050809020602" pitchFamily="82" charset="0"/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Ravie" panose="04040805050809020602" pitchFamily="82" charset="0"/>
              </a:rPr>
              <a:t>90’s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7569" y="5314117"/>
            <a:ext cx="1185862" cy="1459522"/>
          </a:xfrm>
          <a:prstGeom prst="rect">
            <a:avLst/>
          </a:prstGeom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381000" y="381000"/>
            <a:ext cx="465377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u="sng" dirty="0">
                <a:latin typeface="Arial" panose="020B0604020202020204" pitchFamily="34" charset="0"/>
                <a:cs typeface="Arial" panose="020B0604020202020204" pitchFamily="34" charset="0"/>
              </a:rPr>
              <a:t>Things that affect your joy…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30275" y="1066800"/>
            <a:ext cx="7070725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  <a:buFont typeface="Wingdings" pitchFamily="2" charset="2"/>
              <a:buChar char="ü"/>
              <a:tabLst>
                <a:tab pos="398463" algn="l"/>
              </a:tabLs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Caring too much about what other 	people say.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Being scared to do things.</a:t>
            </a:r>
          </a:p>
          <a:p>
            <a:pPr eaLnBrk="1" hangingPunct="1">
              <a:spcAft>
                <a:spcPts val="1200"/>
              </a:spcAft>
              <a:buFont typeface="Wingdings" pitchFamily="2" charset="2"/>
              <a:buChar char="ü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Not quitting a terrible job.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1200"/>
              </a:spcAft>
              <a:buFont typeface="Wingdings" pitchFamily="2" charset="2"/>
              <a:buChar char="ü"/>
              <a:tabLst>
                <a:tab pos="398463" algn="l"/>
              </a:tabLs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Not stopping enough to appreciate the 	current moment.</a:t>
            </a:r>
          </a:p>
          <a:p>
            <a:pPr eaLnBrk="1" hangingPunct="1">
              <a:spcAft>
                <a:spcPts val="1200"/>
              </a:spcAft>
              <a:buFont typeface="Wingdings" pitchFamily="2" charset="2"/>
              <a:buChar char="ü"/>
              <a:tabLst>
                <a:tab pos="398463" algn="l"/>
              </a:tabLs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Being a wallflower.</a:t>
            </a:r>
          </a:p>
          <a:p>
            <a:pPr eaLnBrk="1" hangingPunct="1">
              <a:spcAft>
                <a:spcPts val="1200"/>
              </a:spcAft>
              <a:buFont typeface="Wingdings" pitchFamily="2" charset="2"/>
              <a:buChar char="ü"/>
              <a:tabLst>
                <a:tab pos="398463" algn="l"/>
              </a:tabLs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Never taking a big risk.</a:t>
            </a:r>
          </a:p>
          <a:p>
            <a:pPr eaLnBrk="1" hangingPunct="1">
              <a:spcAft>
                <a:spcPts val="1200"/>
              </a:spcAft>
              <a:buFont typeface="Wingdings" pitchFamily="2" charset="2"/>
              <a:buChar char="ü"/>
              <a:tabLst>
                <a:tab pos="398463" algn="l"/>
              </a:tabLs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Never performing in front                        	of others.</a:t>
            </a:r>
          </a:p>
        </p:txBody>
      </p:sp>
    </p:spTree>
    <p:extLst>
      <p:ext uri="{BB962C8B-B14F-4D97-AF65-F5344CB8AC3E}">
        <p14:creationId xmlns:p14="http://schemas.microsoft.com/office/powerpoint/2010/main" val="2913187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2057400"/>
            <a:ext cx="6553200" cy="215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 b="1" dirty="0">
                <a:latin typeface="Arial Black" panose="020B0A04020102020204" pitchFamily="34" charset="0"/>
              </a:rPr>
              <a:t>Too Old </a:t>
            </a:r>
          </a:p>
          <a:p>
            <a:pPr algn="ctr">
              <a:lnSpc>
                <a:spcPts val="8000"/>
              </a:lnSpc>
            </a:pPr>
            <a:r>
              <a:rPr lang="en-US" sz="8000" b="1" dirty="0">
                <a:latin typeface="Arial Black" panose="020B0A04020102020204" pitchFamily="34" charset="0"/>
              </a:rPr>
              <a:t>to Laugh?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0" y="5438196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Ravie" panose="04040805050809020602" pitchFamily="82" charset="0"/>
              </a:rPr>
              <a:t>Living </a:t>
            </a:r>
            <a:r>
              <a:rPr lang="en-US" b="1" dirty="0">
                <a:solidFill>
                  <a:schemeClr val="accent2"/>
                </a:solidFill>
                <a:latin typeface="Ravie" panose="04040805050809020602" pitchFamily="82" charset="0"/>
              </a:rPr>
              <a:t>and</a:t>
            </a:r>
            <a:r>
              <a:rPr lang="en-US" b="1" dirty="0">
                <a:latin typeface="Ravie" panose="04040805050809020602" pitchFamily="82" charset="0"/>
              </a:rPr>
              <a:t> </a:t>
            </a:r>
          </a:p>
          <a:p>
            <a:pPr algn="ctr"/>
            <a:r>
              <a:rPr lang="en-US" b="1" dirty="0">
                <a:latin typeface="Ravie" panose="04040805050809020602" pitchFamily="82" charset="0"/>
              </a:rPr>
              <a:t>Laughing 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latin typeface="Ravie" panose="04040805050809020602" pitchFamily="82" charset="0"/>
              </a:rPr>
              <a:t>into</a:t>
            </a:r>
            <a:r>
              <a:rPr lang="en-US" b="1" dirty="0">
                <a:latin typeface="Ravie" panose="04040805050809020602" pitchFamily="82" charset="0"/>
              </a:rPr>
              <a:t> 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Ravie" panose="04040805050809020602" pitchFamily="82" charset="0"/>
              </a:rPr>
              <a:t>Your</a:t>
            </a:r>
            <a:r>
              <a:rPr lang="en-US" b="1" dirty="0">
                <a:latin typeface="Ravie" panose="04040805050809020602" pitchFamily="82" charset="0"/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Ravie" panose="04040805050809020602" pitchFamily="82" charset="0"/>
              </a:rPr>
              <a:t>90’s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969" y="5314117"/>
            <a:ext cx="1185862" cy="145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6921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No automatic alt text availabl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52400"/>
            <a:ext cx="5047555" cy="6212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15200" y="5438196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Ravie" panose="04040805050809020602" pitchFamily="82" charset="0"/>
              </a:rPr>
              <a:t>Living </a:t>
            </a:r>
            <a:r>
              <a:rPr lang="en-US" b="1" dirty="0">
                <a:solidFill>
                  <a:schemeClr val="accent2"/>
                </a:solidFill>
                <a:latin typeface="Ravie" panose="04040805050809020602" pitchFamily="82" charset="0"/>
              </a:rPr>
              <a:t>and</a:t>
            </a:r>
            <a:r>
              <a:rPr lang="en-US" b="1" dirty="0">
                <a:latin typeface="Ravie" panose="04040805050809020602" pitchFamily="82" charset="0"/>
              </a:rPr>
              <a:t> </a:t>
            </a:r>
          </a:p>
          <a:p>
            <a:pPr algn="ctr"/>
            <a:r>
              <a:rPr lang="en-US" b="1" dirty="0">
                <a:latin typeface="Ravie" panose="04040805050809020602" pitchFamily="82" charset="0"/>
              </a:rPr>
              <a:t>Laughing 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latin typeface="Ravie" panose="04040805050809020602" pitchFamily="82" charset="0"/>
              </a:rPr>
              <a:t>into</a:t>
            </a:r>
            <a:r>
              <a:rPr lang="en-US" b="1" dirty="0">
                <a:latin typeface="Ravie" panose="04040805050809020602" pitchFamily="82" charset="0"/>
              </a:rPr>
              <a:t> 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Ravie" panose="04040805050809020602" pitchFamily="82" charset="0"/>
              </a:rPr>
              <a:t>Your</a:t>
            </a:r>
            <a:r>
              <a:rPr lang="en-US" b="1" dirty="0">
                <a:latin typeface="Ravie" panose="04040805050809020602" pitchFamily="82" charset="0"/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Ravie" panose="04040805050809020602" pitchFamily="82" charset="0"/>
              </a:rPr>
              <a:t>90’s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969" y="5314117"/>
            <a:ext cx="1185862" cy="145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03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2057400"/>
            <a:ext cx="6553200" cy="215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 b="1" dirty="0">
                <a:latin typeface="Arial Black" panose="020B0A04020102020204" pitchFamily="34" charset="0"/>
              </a:rPr>
              <a:t>Times have changed…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0" y="5438196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Ravie" panose="04040805050809020602" pitchFamily="82" charset="0"/>
              </a:rPr>
              <a:t>Living </a:t>
            </a:r>
            <a:r>
              <a:rPr lang="en-US" b="1" dirty="0">
                <a:solidFill>
                  <a:schemeClr val="accent2"/>
                </a:solidFill>
                <a:latin typeface="Ravie" panose="04040805050809020602" pitchFamily="82" charset="0"/>
              </a:rPr>
              <a:t>and</a:t>
            </a:r>
            <a:r>
              <a:rPr lang="en-US" b="1" dirty="0">
                <a:latin typeface="Ravie" panose="04040805050809020602" pitchFamily="82" charset="0"/>
              </a:rPr>
              <a:t> </a:t>
            </a:r>
          </a:p>
          <a:p>
            <a:pPr algn="ctr"/>
            <a:r>
              <a:rPr lang="en-US" b="1" dirty="0">
                <a:latin typeface="Ravie" panose="04040805050809020602" pitchFamily="82" charset="0"/>
              </a:rPr>
              <a:t>Laughing 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latin typeface="Ravie" panose="04040805050809020602" pitchFamily="82" charset="0"/>
              </a:rPr>
              <a:t>into</a:t>
            </a:r>
            <a:r>
              <a:rPr lang="en-US" b="1" dirty="0">
                <a:latin typeface="Ravie" panose="04040805050809020602" pitchFamily="82" charset="0"/>
              </a:rPr>
              <a:t> 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Ravie" panose="04040805050809020602" pitchFamily="82" charset="0"/>
              </a:rPr>
              <a:t>Your</a:t>
            </a:r>
            <a:r>
              <a:rPr lang="en-US" b="1" dirty="0">
                <a:latin typeface="Ravie" panose="04040805050809020602" pitchFamily="82" charset="0"/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Ravie" panose="04040805050809020602" pitchFamily="82" charset="0"/>
              </a:rPr>
              <a:t>90’s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969" y="5314117"/>
            <a:ext cx="1185862" cy="145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678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262187"/>
            <a:ext cx="7688037" cy="26908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302098"/>
            <a:ext cx="6553200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400" b="1" dirty="0">
                <a:solidFill>
                  <a:srgbClr val="FF0000"/>
                </a:solidFill>
                <a:latin typeface="Ravie" panose="04040805050809020602" pitchFamily="82" charset="0"/>
              </a:rPr>
              <a:t>This </a:t>
            </a:r>
            <a:r>
              <a:rPr lang="en-US" sz="5400" b="1" dirty="0">
                <a:latin typeface="Ravie" panose="04040805050809020602" pitchFamily="82" charset="0"/>
              </a:rPr>
              <a:t>crazy </a:t>
            </a:r>
          </a:p>
          <a:p>
            <a:pPr algn="ctr">
              <a:lnSpc>
                <a:spcPts val="7000"/>
              </a:lnSpc>
            </a:pPr>
            <a:r>
              <a:rPr lang="en-US" sz="5400" b="1" dirty="0">
                <a:solidFill>
                  <a:srgbClr val="7030A0"/>
                </a:solidFill>
                <a:latin typeface="Ravie" panose="04040805050809020602" pitchFamily="82" charset="0"/>
              </a:rPr>
              <a:t>Generation!</a:t>
            </a:r>
            <a:endParaRPr lang="en-US" sz="5400" b="1" dirty="0">
              <a:solidFill>
                <a:schemeClr val="accent1">
                  <a:lumMod val="75000"/>
                </a:schemeClr>
              </a:solidFill>
              <a:latin typeface="Ravie" panose="040408050508090206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5123934"/>
            <a:ext cx="4052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ccent" pitchFamily="2" charset="0"/>
              </a:rPr>
              <a:t>Lollapolooza</a:t>
            </a:r>
            <a:r>
              <a:rPr lang="en-US" sz="2800" dirty="0">
                <a:solidFill>
                  <a:srgbClr val="FF0000"/>
                </a:solidFill>
                <a:latin typeface="Accent" pitchFamily="2" charset="0"/>
              </a:rPr>
              <a:t> 2014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549231" y="5438196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Ravie" panose="04040805050809020602" pitchFamily="82" charset="0"/>
              </a:rPr>
              <a:t>Living </a:t>
            </a:r>
            <a:r>
              <a:rPr lang="en-US" b="1" dirty="0">
                <a:solidFill>
                  <a:schemeClr val="accent2"/>
                </a:solidFill>
                <a:latin typeface="Ravie" panose="04040805050809020602" pitchFamily="82" charset="0"/>
              </a:rPr>
              <a:t>and</a:t>
            </a:r>
            <a:r>
              <a:rPr lang="en-US" b="1" dirty="0">
                <a:latin typeface="Ravie" panose="04040805050809020602" pitchFamily="82" charset="0"/>
              </a:rPr>
              <a:t> </a:t>
            </a:r>
          </a:p>
          <a:p>
            <a:pPr algn="ctr"/>
            <a:r>
              <a:rPr lang="en-US" b="1" dirty="0">
                <a:latin typeface="Ravie" panose="04040805050809020602" pitchFamily="82" charset="0"/>
              </a:rPr>
              <a:t>Laughing 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latin typeface="Ravie" panose="04040805050809020602" pitchFamily="82" charset="0"/>
              </a:rPr>
              <a:t>into</a:t>
            </a:r>
            <a:r>
              <a:rPr lang="en-US" b="1" dirty="0">
                <a:latin typeface="Ravie" panose="04040805050809020602" pitchFamily="82" charset="0"/>
              </a:rPr>
              <a:t> 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Ravie" panose="04040805050809020602" pitchFamily="82" charset="0"/>
              </a:rPr>
              <a:t>Your</a:t>
            </a:r>
            <a:r>
              <a:rPr lang="en-US" b="1" dirty="0">
                <a:latin typeface="Ravie" panose="04040805050809020602" pitchFamily="82" charset="0"/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Ravie" panose="04040805050809020602" pitchFamily="82" charset="0"/>
              </a:rPr>
              <a:t>90’s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314117"/>
            <a:ext cx="1185862" cy="145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5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2" y="1321525"/>
            <a:ext cx="7014375" cy="3928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7112" y="990600"/>
            <a:ext cx="7696200" cy="880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" y="302098"/>
            <a:ext cx="8343900" cy="16175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6100"/>
              </a:lnSpc>
            </a:pPr>
            <a:r>
              <a:rPr lang="en-US" sz="4400" b="1" dirty="0">
                <a:solidFill>
                  <a:srgbClr val="FF0000"/>
                </a:solidFill>
                <a:latin typeface="Ravie" panose="04040805050809020602" pitchFamily="82" charset="0"/>
              </a:rPr>
              <a:t>Why </a:t>
            </a:r>
            <a:r>
              <a:rPr lang="en-US" sz="4400" b="1" dirty="0">
                <a:latin typeface="Ravie" panose="04040805050809020602" pitchFamily="82" charset="0"/>
              </a:rPr>
              <a:t>can’t </a:t>
            </a:r>
            <a:r>
              <a:rPr lang="en-US" sz="4400" b="1" dirty="0">
                <a:solidFill>
                  <a:srgbClr val="7030A0"/>
                </a:solidFill>
                <a:latin typeface="Ravie" panose="04040805050809020602" pitchFamily="82" charset="0"/>
              </a:rPr>
              <a:t>they </a:t>
            </a:r>
            <a:r>
              <a:rPr lang="en-US" sz="4400" b="1" dirty="0">
                <a:solidFill>
                  <a:srgbClr val="00B0F0"/>
                </a:solidFill>
                <a:latin typeface="Ravie" panose="04040805050809020602" pitchFamily="82" charset="0"/>
              </a:rPr>
              <a:t>be</a:t>
            </a:r>
            <a:r>
              <a:rPr lang="en-US" sz="4400" b="1" dirty="0">
                <a:solidFill>
                  <a:srgbClr val="7030A0"/>
                </a:solidFill>
                <a:latin typeface="Ravie" panose="04040805050809020602" pitchFamily="82" charset="0"/>
              </a:rPr>
              <a:t> </a:t>
            </a:r>
            <a:r>
              <a:rPr lang="en-US" sz="4400" b="1" dirty="0">
                <a:solidFill>
                  <a:schemeClr val="bg2">
                    <a:lumMod val="50000"/>
                  </a:schemeClr>
                </a:solidFill>
                <a:latin typeface="Ravie" panose="04040805050809020602" pitchFamily="82" charset="0"/>
              </a:rPr>
              <a:t>more</a:t>
            </a:r>
            <a:r>
              <a:rPr lang="en-US" sz="4400" b="1" dirty="0">
                <a:solidFill>
                  <a:srgbClr val="7030A0"/>
                </a:solidFill>
                <a:latin typeface="Ravie" panose="04040805050809020602" pitchFamily="82" charset="0"/>
              </a:rPr>
              <a:t> </a:t>
            </a:r>
            <a:r>
              <a:rPr lang="en-US" sz="4400" b="1" dirty="0">
                <a:solidFill>
                  <a:srgbClr val="00B050"/>
                </a:solidFill>
                <a:latin typeface="Ravie" panose="04040805050809020602" pitchFamily="82" charset="0"/>
              </a:rPr>
              <a:t>like</a:t>
            </a:r>
            <a:r>
              <a:rPr lang="en-US" sz="4400" b="1" dirty="0">
                <a:solidFill>
                  <a:srgbClr val="7030A0"/>
                </a:solidFill>
                <a:latin typeface="Ravie" panose="04040805050809020602" pitchFamily="82" charset="0"/>
              </a:rPr>
              <a:t> </a:t>
            </a:r>
            <a:r>
              <a:rPr lang="en-US" sz="4400" b="1" dirty="0">
                <a:solidFill>
                  <a:schemeClr val="accent4">
                    <a:lumMod val="50000"/>
                  </a:schemeClr>
                </a:solidFill>
                <a:latin typeface="Ravie" panose="04040805050809020602" pitchFamily="82" charset="0"/>
              </a:rPr>
              <a:t>we</a:t>
            </a:r>
            <a:r>
              <a:rPr lang="en-US" sz="4400" b="1" dirty="0">
                <a:solidFill>
                  <a:srgbClr val="7030A0"/>
                </a:solidFill>
                <a:latin typeface="Ravie" panose="04040805050809020602" pitchFamily="82" charset="0"/>
              </a:rPr>
              <a:t> </a:t>
            </a:r>
            <a:r>
              <a:rPr lang="en-US" sz="4400" b="1" dirty="0">
                <a:solidFill>
                  <a:srgbClr val="C00000"/>
                </a:solidFill>
                <a:latin typeface="Ravie" panose="04040805050809020602" pitchFamily="82" charset="0"/>
              </a:rPr>
              <a:t>were</a:t>
            </a:r>
            <a:r>
              <a:rPr lang="en-US" sz="4400" b="1" dirty="0">
                <a:solidFill>
                  <a:srgbClr val="7030A0"/>
                </a:solidFill>
                <a:latin typeface="Ravie" panose="04040805050809020602" pitchFamily="82" charset="0"/>
              </a:rPr>
              <a:t>? </a:t>
            </a:r>
            <a:endParaRPr lang="en-US" sz="4400" b="1" dirty="0">
              <a:solidFill>
                <a:schemeClr val="accent1">
                  <a:lumMod val="75000"/>
                </a:schemeClr>
              </a:solidFill>
              <a:latin typeface="Ravie" panose="04040805050809020602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4087" y="5344180"/>
            <a:ext cx="37914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ccent" pitchFamily="2" charset="0"/>
              </a:rPr>
              <a:t>Woodstock 1969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49231" y="5438196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Ravie" panose="04040805050809020602" pitchFamily="82" charset="0"/>
              </a:rPr>
              <a:t>Living </a:t>
            </a:r>
            <a:r>
              <a:rPr lang="en-US" b="1" dirty="0">
                <a:solidFill>
                  <a:schemeClr val="accent2"/>
                </a:solidFill>
                <a:latin typeface="Ravie" panose="04040805050809020602" pitchFamily="82" charset="0"/>
              </a:rPr>
              <a:t>and</a:t>
            </a:r>
            <a:r>
              <a:rPr lang="en-US" b="1" dirty="0">
                <a:latin typeface="Ravie" panose="04040805050809020602" pitchFamily="82" charset="0"/>
              </a:rPr>
              <a:t> </a:t>
            </a:r>
          </a:p>
          <a:p>
            <a:pPr algn="ctr"/>
            <a:r>
              <a:rPr lang="en-US" b="1" dirty="0">
                <a:latin typeface="Ravie" panose="04040805050809020602" pitchFamily="82" charset="0"/>
              </a:rPr>
              <a:t>Laughing 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latin typeface="Ravie" panose="04040805050809020602" pitchFamily="82" charset="0"/>
              </a:rPr>
              <a:t>into</a:t>
            </a:r>
            <a:r>
              <a:rPr lang="en-US" b="1" dirty="0">
                <a:latin typeface="Ravie" panose="04040805050809020602" pitchFamily="82" charset="0"/>
              </a:rPr>
              <a:t> 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Ravie" panose="04040805050809020602" pitchFamily="82" charset="0"/>
              </a:rPr>
              <a:t>Your</a:t>
            </a:r>
            <a:r>
              <a:rPr lang="en-US" b="1" dirty="0">
                <a:latin typeface="Ravie" panose="04040805050809020602" pitchFamily="82" charset="0"/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Ravie" panose="04040805050809020602" pitchFamily="82" charset="0"/>
              </a:rPr>
              <a:t>90’s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314117"/>
            <a:ext cx="1185862" cy="145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42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2971800"/>
            <a:ext cx="6553200" cy="10780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9600" b="1" dirty="0">
                <a:solidFill>
                  <a:srgbClr val="FF0000"/>
                </a:solidFill>
                <a:latin typeface="Ravie" panose="04040805050809020602" pitchFamily="82" charset="0"/>
              </a:rPr>
              <a:t>Aging</a:t>
            </a:r>
            <a:endParaRPr lang="en-US" sz="9600" b="1" dirty="0">
              <a:solidFill>
                <a:schemeClr val="accent3"/>
              </a:solidFill>
              <a:latin typeface="Ravie" panose="040408050508090206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15200" y="5438196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Ravie" panose="04040805050809020602" pitchFamily="82" charset="0"/>
              </a:rPr>
              <a:t>Living </a:t>
            </a:r>
            <a:r>
              <a:rPr lang="en-US" b="1" dirty="0">
                <a:solidFill>
                  <a:schemeClr val="accent2"/>
                </a:solidFill>
                <a:latin typeface="Ravie" panose="04040805050809020602" pitchFamily="82" charset="0"/>
              </a:rPr>
              <a:t>and</a:t>
            </a:r>
            <a:r>
              <a:rPr lang="en-US" b="1" dirty="0">
                <a:latin typeface="Ravie" panose="04040805050809020602" pitchFamily="82" charset="0"/>
              </a:rPr>
              <a:t> </a:t>
            </a:r>
          </a:p>
          <a:p>
            <a:pPr algn="ctr"/>
            <a:r>
              <a:rPr lang="en-US" b="1" dirty="0">
                <a:latin typeface="Ravie" panose="04040805050809020602" pitchFamily="82" charset="0"/>
              </a:rPr>
              <a:t>Laughing 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latin typeface="Ravie" panose="04040805050809020602" pitchFamily="82" charset="0"/>
              </a:rPr>
              <a:t>into</a:t>
            </a:r>
            <a:r>
              <a:rPr lang="en-US" b="1" dirty="0">
                <a:latin typeface="Ravie" panose="04040805050809020602" pitchFamily="82" charset="0"/>
              </a:rPr>
              <a:t> 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Ravie" panose="04040805050809020602" pitchFamily="82" charset="0"/>
              </a:rPr>
              <a:t>Your</a:t>
            </a:r>
            <a:r>
              <a:rPr lang="en-US" b="1" dirty="0">
                <a:latin typeface="Ravie" panose="04040805050809020602" pitchFamily="82" charset="0"/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Ravie" panose="04040805050809020602" pitchFamily="82" charset="0"/>
              </a:rPr>
              <a:t>90’s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969" y="5314117"/>
            <a:ext cx="1185862" cy="145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786027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77000" y="5305961"/>
            <a:ext cx="2095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tchup" pitchFamily="2" charset="0"/>
              </a:rPr>
              <a:t>Living </a:t>
            </a:r>
            <a:r>
              <a:rPr lang="en-US" sz="2000" b="1" dirty="0">
                <a:solidFill>
                  <a:schemeClr val="accent2"/>
                </a:solidFill>
                <a:latin typeface="Catchup" pitchFamily="2" charset="0"/>
              </a:rPr>
              <a:t>and</a:t>
            </a:r>
            <a:r>
              <a:rPr lang="en-US" sz="2000" b="1" dirty="0">
                <a:latin typeface="Catchup" pitchFamily="2" charset="0"/>
              </a:rPr>
              <a:t> </a:t>
            </a:r>
          </a:p>
          <a:p>
            <a:pPr algn="ctr"/>
            <a:r>
              <a:rPr lang="en-US" sz="2000" b="1" dirty="0">
                <a:latin typeface="Catchup" pitchFamily="2" charset="0"/>
              </a:rPr>
              <a:t>Laughing 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Catchup" pitchFamily="2" charset="0"/>
              </a:rPr>
              <a:t>into</a:t>
            </a:r>
            <a:r>
              <a:rPr lang="en-US" sz="2000" b="1" dirty="0">
                <a:latin typeface="Catchup" pitchFamily="2" charset="0"/>
              </a:rPr>
              <a:t> </a:t>
            </a:r>
          </a:p>
          <a:p>
            <a:pPr algn="ctr"/>
            <a:r>
              <a:rPr lang="en-US" sz="2000" b="1" dirty="0">
                <a:solidFill>
                  <a:srgbClr val="7030A0"/>
                </a:solidFill>
                <a:latin typeface="Catchup" pitchFamily="2" charset="0"/>
              </a:rPr>
              <a:t>Your</a:t>
            </a:r>
            <a:r>
              <a:rPr lang="en-US" sz="2000" b="1" dirty="0">
                <a:latin typeface="Catchup" pitchFamily="2" charset="0"/>
              </a:rPr>
              <a:t>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atchup" pitchFamily="2" charset="0"/>
              </a:rPr>
              <a:t>90’s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900" y="5308600"/>
            <a:ext cx="1185862" cy="14595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752600"/>
            <a:ext cx="4477512" cy="29308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69747" y="4648200"/>
            <a:ext cx="19928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iPhone</a:t>
            </a:r>
          </a:p>
        </p:txBody>
      </p:sp>
    </p:spTree>
    <p:extLst>
      <p:ext uri="{BB962C8B-B14F-4D97-AF65-F5344CB8AC3E}">
        <p14:creationId xmlns:p14="http://schemas.microsoft.com/office/powerpoint/2010/main" val="3803023844"/>
      </p:ext>
    </p:extLst>
  </p:cSld>
  <p:clrMapOvr>
    <a:masterClrMapping/>
  </p:clrMapOvr>
  <p:transition spd="slow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77000" y="5305961"/>
            <a:ext cx="2095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tchup" pitchFamily="2" charset="0"/>
              </a:rPr>
              <a:t>Living </a:t>
            </a:r>
            <a:r>
              <a:rPr lang="en-US" sz="2000" b="1" dirty="0">
                <a:solidFill>
                  <a:schemeClr val="accent2"/>
                </a:solidFill>
                <a:latin typeface="Catchup" pitchFamily="2" charset="0"/>
              </a:rPr>
              <a:t>and</a:t>
            </a:r>
            <a:r>
              <a:rPr lang="en-US" sz="2000" b="1" dirty="0">
                <a:latin typeface="Catchup" pitchFamily="2" charset="0"/>
              </a:rPr>
              <a:t> </a:t>
            </a:r>
          </a:p>
          <a:p>
            <a:pPr algn="ctr"/>
            <a:r>
              <a:rPr lang="en-US" sz="2000" b="1" dirty="0">
                <a:latin typeface="Catchup" pitchFamily="2" charset="0"/>
              </a:rPr>
              <a:t>Laughing 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Catchup" pitchFamily="2" charset="0"/>
              </a:rPr>
              <a:t>into</a:t>
            </a:r>
            <a:r>
              <a:rPr lang="en-US" sz="2000" b="1" dirty="0">
                <a:latin typeface="Catchup" pitchFamily="2" charset="0"/>
              </a:rPr>
              <a:t> </a:t>
            </a:r>
          </a:p>
          <a:p>
            <a:pPr algn="ctr"/>
            <a:r>
              <a:rPr lang="en-US" sz="2000" b="1" dirty="0">
                <a:solidFill>
                  <a:srgbClr val="7030A0"/>
                </a:solidFill>
                <a:latin typeface="Catchup" pitchFamily="2" charset="0"/>
              </a:rPr>
              <a:t>Your</a:t>
            </a:r>
            <a:r>
              <a:rPr lang="en-US" sz="2000" b="1" dirty="0">
                <a:latin typeface="Catchup" pitchFamily="2" charset="0"/>
              </a:rPr>
              <a:t>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Catchup" pitchFamily="2" charset="0"/>
              </a:rPr>
              <a:t>90’s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900" y="5308600"/>
            <a:ext cx="1185862" cy="145952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85255" y="4488359"/>
            <a:ext cx="26821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/>
              <a:t>eyePhone</a:t>
            </a:r>
            <a:endParaRPr lang="en-US" sz="4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536" y="1235040"/>
            <a:ext cx="4855464" cy="3336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308399"/>
      </p:ext>
    </p:extLst>
  </p:cSld>
  <p:clrMapOvr>
    <a:masterClrMapping/>
  </p:clrMapOvr>
  <p:transition spd="med">
    <p:pull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42900" y="1447800"/>
            <a:ext cx="8229600" cy="2717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4800" b="1" dirty="0">
                <a:solidFill>
                  <a:srgbClr val="FF0000"/>
                </a:solidFill>
                <a:latin typeface="Ravie" panose="04040805050809020602" pitchFamily="82" charset="0"/>
              </a:rPr>
              <a:t>Five 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Ravie" panose="04040805050809020602" pitchFamily="82" charset="0"/>
              </a:rPr>
              <a:t>ways</a:t>
            </a:r>
            <a:r>
              <a:rPr lang="en-US" sz="4800" b="1" dirty="0">
                <a:solidFill>
                  <a:srgbClr val="FF0000"/>
                </a:solidFill>
                <a:latin typeface="Ravie" panose="04040805050809020602" pitchFamily="82" charset="0"/>
              </a:rPr>
              <a:t> </a:t>
            </a:r>
            <a:r>
              <a:rPr lang="en-US" sz="4800" b="1" dirty="0">
                <a:solidFill>
                  <a:srgbClr val="00B050"/>
                </a:solidFill>
                <a:latin typeface="Ravie" panose="04040805050809020602" pitchFamily="82" charset="0"/>
              </a:rPr>
              <a:t>to </a:t>
            </a:r>
          </a:p>
          <a:p>
            <a:pPr algn="ctr">
              <a:lnSpc>
                <a:spcPts val="7000"/>
              </a:lnSpc>
            </a:pPr>
            <a:r>
              <a:rPr lang="en-US" sz="4800" b="1" dirty="0">
                <a:solidFill>
                  <a:srgbClr val="00B0F0"/>
                </a:solidFill>
                <a:latin typeface="Ravie" panose="04040805050809020602" pitchFamily="82" charset="0"/>
              </a:rPr>
              <a:t>put 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  <a:latin typeface="Ravie" panose="04040805050809020602" pitchFamily="82" charset="0"/>
              </a:rPr>
              <a:t>more </a:t>
            </a:r>
            <a:r>
              <a:rPr lang="en-US" sz="4800" b="1" dirty="0">
                <a:solidFill>
                  <a:srgbClr val="7030A0"/>
                </a:solidFill>
                <a:latin typeface="Ravie" panose="04040805050809020602" pitchFamily="82" charset="0"/>
              </a:rPr>
              <a:t>humor </a:t>
            </a:r>
            <a:r>
              <a:rPr lang="en-US" sz="4800" b="1" dirty="0">
                <a:solidFill>
                  <a:srgbClr val="C00000"/>
                </a:solidFill>
                <a:latin typeface="Ravie" panose="04040805050809020602" pitchFamily="82" charset="0"/>
              </a:rPr>
              <a:t>into </a:t>
            </a: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Ravie" panose="04040805050809020602" pitchFamily="82" charset="0"/>
              </a:rPr>
              <a:t>your</a:t>
            </a:r>
            <a:r>
              <a:rPr lang="en-US" sz="4800" b="1" dirty="0">
                <a:solidFill>
                  <a:srgbClr val="7030A0"/>
                </a:solidFill>
                <a:latin typeface="Ravie" panose="04040805050809020602" pitchFamily="82" charset="0"/>
              </a:rPr>
              <a:t> </a:t>
            </a:r>
            <a:r>
              <a:rPr lang="en-US" sz="4800" b="1" dirty="0">
                <a:solidFill>
                  <a:schemeClr val="bg2">
                    <a:lumMod val="25000"/>
                  </a:schemeClr>
                </a:solidFill>
                <a:latin typeface="Ravie" panose="04040805050809020602" pitchFamily="82" charset="0"/>
              </a:rPr>
              <a:t>life!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49231" y="5438196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Ravie" panose="04040805050809020602" pitchFamily="82" charset="0"/>
              </a:rPr>
              <a:t>Living </a:t>
            </a:r>
            <a:r>
              <a:rPr lang="en-US" b="1" dirty="0">
                <a:solidFill>
                  <a:schemeClr val="accent2"/>
                </a:solidFill>
                <a:latin typeface="Ravie" panose="04040805050809020602" pitchFamily="82" charset="0"/>
              </a:rPr>
              <a:t>and</a:t>
            </a:r>
            <a:r>
              <a:rPr lang="en-US" b="1" dirty="0">
                <a:latin typeface="Ravie" panose="04040805050809020602" pitchFamily="82" charset="0"/>
              </a:rPr>
              <a:t> </a:t>
            </a:r>
          </a:p>
          <a:p>
            <a:pPr algn="ctr"/>
            <a:r>
              <a:rPr lang="en-US" b="1" dirty="0">
                <a:latin typeface="Ravie" panose="04040805050809020602" pitchFamily="82" charset="0"/>
              </a:rPr>
              <a:t>Laughing 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latin typeface="Ravie" panose="04040805050809020602" pitchFamily="82" charset="0"/>
              </a:rPr>
              <a:t>into</a:t>
            </a:r>
            <a:r>
              <a:rPr lang="en-US" b="1" dirty="0">
                <a:latin typeface="Ravie" panose="04040805050809020602" pitchFamily="82" charset="0"/>
              </a:rPr>
              <a:t> 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Ravie" panose="04040805050809020602" pitchFamily="82" charset="0"/>
              </a:rPr>
              <a:t>Your</a:t>
            </a:r>
            <a:r>
              <a:rPr lang="en-US" b="1" dirty="0">
                <a:latin typeface="Ravie" panose="04040805050809020602" pitchFamily="82" charset="0"/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Ravie" panose="04040805050809020602" pitchFamily="82" charset="0"/>
              </a:rPr>
              <a:t>90’s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314117"/>
            <a:ext cx="1185862" cy="145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5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16784" y="1066800"/>
            <a:ext cx="1441421" cy="122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ts val="8800"/>
              </a:lnSpc>
            </a:pPr>
            <a:r>
              <a:rPr lang="en-US" sz="8800">
                <a:latin typeface="Arial" panose="020B0604020202020204" pitchFamily="34" charset="0"/>
                <a:cs typeface="Arial" panose="020B0604020202020204" pitchFamily="34" charset="0"/>
              </a:rPr>
              <a:t>#1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046288" y="1050004"/>
            <a:ext cx="549751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Figure out what makes you laugh and do it more often!</a:t>
            </a: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1981200" y="2820988"/>
            <a:ext cx="549751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ü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Read Good Books</a:t>
            </a:r>
          </a:p>
          <a:p>
            <a:pPr eaLnBrk="1" hangingPunct="1">
              <a:buFont typeface="Wingdings" pitchFamily="2" charset="2"/>
              <a:buChar char="ü"/>
              <a:tabLst>
                <a:tab pos="465138" algn="l"/>
              </a:tabLs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Watch Funny 	Shows/Comedians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Just do it.</a:t>
            </a:r>
          </a:p>
          <a:p>
            <a:pPr eaLnBrk="1" hangingPunct="1">
              <a:buFont typeface="Wingdings" pitchFamily="2" charset="2"/>
              <a:buChar char="ü"/>
              <a:tabLst>
                <a:tab pos="406400" algn="l"/>
              </a:tabLs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Escape from your daily 	routine!</a:t>
            </a:r>
          </a:p>
        </p:txBody>
      </p:sp>
      <p:sp>
        <p:nvSpPr>
          <p:cNvPr id="2" name="Oval 1"/>
          <p:cNvSpPr/>
          <p:nvPr/>
        </p:nvSpPr>
        <p:spPr>
          <a:xfrm>
            <a:off x="762000" y="2374900"/>
            <a:ext cx="7620000" cy="215900"/>
          </a:xfrm>
          <a:prstGeom prst="ellipse">
            <a:avLst/>
          </a:prstGeom>
          <a:solidFill>
            <a:srgbClr val="FFA143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30231" y="5438196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Ravie" panose="04040805050809020602" pitchFamily="82" charset="0"/>
              </a:rPr>
              <a:t>Living </a:t>
            </a:r>
            <a:r>
              <a:rPr lang="en-US" b="1" dirty="0">
                <a:solidFill>
                  <a:schemeClr val="accent2"/>
                </a:solidFill>
                <a:latin typeface="Ravie" panose="04040805050809020602" pitchFamily="82" charset="0"/>
              </a:rPr>
              <a:t>and</a:t>
            </a:r>
            <a:r>
              <a:rPr lang="en-US" b="1" dirty="0">
                <a:latin typeface="Ravie" panose="04040805050809020602" pitchFamily="82" charset="0"/>
              </a:rPr>
              <a:t> </a:t>
            </a:r>
          </a:p>
          <a:p>
            <a:pPr algn="ctr"/>
            <a:r>
              <a:rPr lang="en-US" b="1" dirty="0">
                <a:latin typeface="Ravie" panose="04040805050809020602" pitchFamily="82" charset="0"/>
              </a:rPr>
              <a:t>Laughing 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latin typeface="Ravie" panose="04040805050809020602" pitchFamily="82" charset="0"/>
              </a:rPr>
              <a:t>into</a:t>
            </a:r>
            <a:r>
              <a:rPr lang="en-US" b="1" dirty="0">
                <a:latin typeface="Ravie" panose="04040805050809020602" pitchFamily="82" charset="0"/>
              </a:rPr>
              <a:t> 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Ravie" panose="04040805050809020602" pitchFamily="82" charset="0"/>
              </a:rPr>
              <a:t>Your</a:t>
            </a:r>
            <a:r>
              <a:rPr lang="en-US" b="1" dirty="0">
                <a:latin typeface="Ravie" panose="04040805050809020602" pitchFamily="82" charset="0"/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Ravie" panose="04040805050809020602" pitchFamily="82" charset="0"/>
              </a:rPr>
              <a:t>90’s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314117"/>
            <a:ext cx="1185862" cy="145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2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62000" y="2374900"/>
            <a:ext cx="7620000" cy="215900"/>
          </a:xfrm>
          <a:prstGeom prst="ellipse">
            <a:avLst/>
          </a:prstGeom>
          <a:solidFill>
            <a:srgbClr val="FFA143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962039" y="1143000"/>
            <a:ext cx="1441421" cy="122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ts val="8800"/>
              </a:lnSpc>
            </a:pPr>
            <a:r>
              <a:rPr lang="en-US" sz="8800">
                <a:latin typeface="Arial" panose="020B0604020202020204" pitchFamily="34" charset="0"/>
                <a:cs typeface="Arial" panose="020B0604020202020204" pitchFamily="34" charset="0"/>
              </a:rPr>
              <a:t>#2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2187574" y="1165240"/>
            <a:ext cx="58896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Start finding humor is everyday things!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2122487" y="2884488"/>
            <a:ext cx="5497513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457200" indent="-457200" eaLnBrk="1" hangingPunct="1">
              <a:buFont typeface="Wingdings" pitchFamily="2" charset="2"/>
              <a:buChar char="ü"/>
              <a:tabLst>
                <a:tab pos="566738" algn="l"/>
              </a:tabLs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Bumper sticker: 	Volunteers</a:t>
            </a:r>
          </a:p>
          <a:p>
            <a:pPr marL="457200" indent="-457200" eaLnBrk="1" hangingPunct="1">
              <a:buFont typeface="Wingdings" pitchFamily="2" charset="2"/>
              <a:buChar char="ü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Using a Bluetooth</a:t>
            </a:r>
          </a:p>
          <a:p>
            <a:pPr marL="457200" indent="-457200" eaLnBrk="1" hangingPunct="1">
              <a:buFont typeface="Wingdings" pitchFamily="2" charset="2"/>
              <a:buChar char="ü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Have fun with people</a:t>
            </a:r>
          </a:p>
          <a:p>
            <a:pPr marL="457200" indent="-457200" eaLnBrk="1" hangingPunct="1">
              <a:buFont typeface="Wingdings" pitchFamily="2" charset="2"/>
              <a:buChar char="ü"/>
              <a:tabLst>
                <a:tab pos="566738" algn="l"/>
              </a:tabLs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Change your voicemail 	message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30231" y="5438196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Ravie" panose="04040805050809020602" pitchFamily="82" charset="0"/>
              </a:rPr>
              <a:t>Living </a:t>
            </a:r>
            <a:r>
              <a:rPr lang="en-US" b="1" dirty="0">
                <a:solidFill>
                  <a:schemeClr val="accent2"/>
                </a:solidFill>
                <a:latin typeface="Ravie" panose="04040805050809020602" pitchFamily="82" charset="0"/>
              </a:rPr>
              <a:t>and</a:t>
            </a:r>
            <a:r>
              <a:rPr lang="en-US" b="1" dirty="0">
                <a:latin typeface="Ravie" panose="04040805050809020602" pitchFamily="82" charset="0"/>
              </a:rPr>
              <a:t> </a:t>
            </a:r>
          </a:p>
          <a:p>
            <a:pPr algn="ctr"/>
            <a:r>
              <a:rPr lang="en-US" b="1" dirty="0">
                <a:latin typeface="Ravie" panose="04040805050809020602" pitchFamily="82" charset="0"/>
              </a:rPr>
              <a:t>Laughing 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latin typeface="Ravie" panose="04040805050809020602" pitchFamily="82" charset="0"/>
              </a:rPr>
              <a:t>into</a:t>
            </a:r>
            <a:r>
              <a:rPr lang="en-US" b="1" dirty="0">
                <a:latin typeface="Ravie" panose="04040805050809020602" pitchFamily="82" charset="0"/>
              </a:rPr>
              <a:t> 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Ravie" panose="04040805050809020602" pitchFamily="82" charset="0"/>
              </a:rPr>
              <a:t>Your</a:t>
            </a:r>
            <a:r>
              <a:rPr lang="en-US" b="1" dirty="0">
                <a:latin typeface="Ravie" panose="04040805050809020602" pitchFamily="82" charset="0"/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Ravie" panose="04040805050809020602" pitchFamily="82" charset="0"/>
              </a:rPr>
              <a:t>90’s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314117"/>
            <a:ext cx="1185862" cy="145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205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42900" y="2383869"/>
            <a:ext cx="8229600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6000" b="1" dirty="0">
                <a:solidFill>
                  <a:srgbClr val="FF0000"/>
                </a:solidFill>
                <a:latin typeface="Ravie" panose="04040805050809020602" pitchFamily="82" charset="0"/>
              </a:rPr>
              <a:t>Talk </a:t>
            </a:r>
            <a:r>
              <a:rPr lang="en-US" sz="6000" b="1" dirty="0">
                <a:solidFill>
                  <a:srgbClr val="00B050"/>
                </a:solidFill>
                <a:latin typeface="Ravie" panose="04040805050809020602" pitchFamily="82" charset="0"/>
              </a:rPr>
              <a:t>to </a:t>
            </a:r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latin typeface="Ravie" panose="04040805050809020602" pitchFamily="82" charset="0"/>
              </a:rPr>
              <a:t>a</a:t>
            </a:r>
          </a:p>
          <a:p>
            <a:pPr algn="ctr">
              <a:lnSpc>
                <a:spcPts val="7000"/>
              </a:lnSpc>
            </a:pPr>
            <a:r>
              <a:rPr lang="en-US" sz="6000" b="1" dirty="0">
                <a:solidFill>
                  <a:srgbClr val="7030A0"/>
                </a:solidFill>
                <a:latin typeface="Ravie" panose="04040805050809020602" pitchFamily="82" charset="0"/>
              </a:rPr>
              <a:t>three-</a:t>
            </a:r>
            <a:r>
              <a:rPr lang="en-US" sz="6000" b="1" dirty="0">
                <a:solidFill>
                  <a:srgbClr val="C00000"/>
                </a:solidFill>
                <a:latin typeface="Ravie" panose="04040805050809020602" pitchFamily="82" charset="0"/>
              </a:rPr>
              <a:t>year </a:t>
            </a:r>
            <a:r>
              <a:rPr lang="en-US" sz="6000" b="1" dirty="0">
                <a:solidFill>
                  <a:schemeClr val="tx2">
                    <a:lumMod val="75000"/>
                  </a:schemeClr>
                </a:solidFill>
                <a:latin typeface="Ravie" panose="04040805050809020602" pitchFamily="82" charset="0"/>
              </a:rPr>
              <a:t>old</a:t>
            </a:r>
            <a:r>
              <a:rPr lang="en-US" sz="6000" b="1" dirty="0">
                <a:solidFill>
                  <a:schemeClr val="bg2">
                    <a:lumMod val="25000"/>
                  </a:schemeClr>
                </a:solidFill>
                <a:latin typeface="Ravie" panose="04040805050809020602" pitchFamily="82" charset="0"/>
              </a:rPr>
              <a:t>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77000" y="5446357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Ravie" panose="04040805050809020602" pitchFamily="82" charset="0"/>
              </a:rPr>
              <a:t>Living </a:t>
            </a:r>
            <a:r>
              <a:rPr lang="en-US" b="1" dirty="0">
                <a:solidFill>
                  <a:schemeClr val="accent2"/>
                </a:solidFill>
                <a:latin typeface="Ravie" panose="04040805050809020602" pitchFamily="82" charset="0"/>
              </a:rPr>
              <a:t>and</a:t>
            </a:r>
            <a:r>
              <a:rPr lang="en-US" b="1" dirty="0">
                <a:latin typeface="Ravie" panose="04040805050809020602" pitchFamily="82" charset="0"/>
              </a:rPr>
              <a:t> </a:t>
            </a:r>
          </a:p>
          <a:p>
            <a:pPr algn="ctr"/>
            <a:r>
              <a:rPr lang="en-US" b="1" dirty="0">
                <a:latin typeface="Ravie" panose="04040805050809020602" pitchFamily="82" charset="0"/>
              </a:rPr>
              <a:t>Laughing 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latin typeface="Ravie" panose="04040805050809020602" pitchFamily="82" charset="0"/>
              </a:rPr>
              <a:t>into</a:t>
            </a:r>
            <a:r>
              <a:rPr lang="en-US" b="1" dirty="0">
                <a:latin typeface="Ravie" panose="04040805050809020602" pitchFamily="82" charset="0"/>
              </a:rPr>
              <a:t> 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Ravie" panose="04040805050809020602" pitchFamily="82" charset="0"/>
              </a:rPr>
              <a:t>Your</a:t>
            </a:r>
            <a:r>
              <a:rPr lang="en-US" b="1" dirty="0">
                <a:latin typeface="Ravie" panose="04040805050809020602" pitchFamily="82" charset="0"/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Ravie" panose="04040805050809020602" pitchFamily="82" charset="0"/>
              </a:rPr>
              <a:t>90’s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769" y="5322278"/>
            <a:ext cx="1185862" cy="145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0761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42900" y="2383869"/>
            <a:ext cx="8229600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6000" b="1" dirty="0">
                <a:solidFill>
                  <a:srgbClr val="FF0000"/>
                </a:solidFill>
                <a:latin typeface="Ravie" panose="04040805050809020602" pitchFamily="82" charset="0"/>
              </a:rPr>
              <a:t>Talk </a:t>
            </a:r>
            <a:r>
              <a:rPr lang="en-US" sz="6000" b="1" dirty="0">
                <a:solidFill>
                  <a:srgbClr val="00B050"/>
                </a:solidFill>
                <a:latin typeface="Ravie" panose="04040805050809020602" pitchFamily="82" charset="0"/>
              </a:rPr>
              <a:t>to </a:t>
            </a:r>
            <a:r>
              <a:rPr lang="en-US" sz="6000" b="1" dirty="0">
                <a:solidFill>
                  <a:schemeClr val="accent2">
                    <a:lumMod val="75000"/>
                  </a:schemeClr>
                </a:solidFill>
                <a:latin typeface="Ravie" panose="04040805050809020602" pitchFamily="82" charset="0"/>
              </a:rPr>
              <a:t>a</a:t>
            </a:r>
          </a:p>
          <a:p>
            <a:pPr algn="ctr">
              <a:lnSpc>
                <a:spcPts val="7000"/>
              </a:lnSpc>
            </a:pPr>
            <a:r>
              <a:rPr lang="en-US" sz="6000" b="1" dirty="0">
                <a:solidFill>
                  <a:srgbClr val="7030A0"/>
                </a:solidFill>
                <a:latin typeface="Ravie" panose="04040805050809020602" pitchFamily="82" charset="0"/>
              </a:rPr>
              <a:t>three-</a:t>
            </a:r>
            <a:r>
              <a:rPr lang="en-US" sz="6000" b="1" dirty="0">
                <a:solidFill>
                  <a:srgbClr val="C00000"/>
                </a:solidFill>
                <a:latin typeface="Ravie" panose="04040805050809020602" pitchFamily="82" charset="0"/>
              </a:rPr>
              <a:t>year </a:t>
            </a:r>
            <a:r>
              <a:rPr lang="en-US" sz="6000" b="1" dirty="0">
                <a:solidFill>
                  <a:schemeClr val="tx2">
                    <a:lumMod val="75000"/>
                  </a:schemeClr>
                </a:solidFill>
                <a:latin typeface="Ravie" panose="04040805050809020602" pitchFamily="82" charset="0"/>
              </a:rPr>
              <a:t>old</a:t>
            </a:r>
            <a:r>
              <a:rPr lang="en-US" sz="6000" b="1" dirty="0">
                <a:solidFill>
                  <a:schemeClr val="bg2">
                    <a:lumMod val="25000"/>
                  </a:schemeClr>
                </a:solidFill>
                <a:latin typeface="Ravie" panose="04040805050809020602" pitchFamily="82" charset="0"/>
              </a:rPr>
              <a:t>!</a:t>
            </a:r>
          </a:p>
        </p:txBody>
      </p:sp>
      <p:pic>
        <p:nvPicPr>
          <p:cNvPr id="2050" name="Picture 2" descr="Image may contain: 2 people, people smiling, people sitting, text and indo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631"/>
          <a:stretch/>
        </p:blipFill>
        <p:spPr bwMode="auto">
          <a:xfrm>
            <a:off x="205564" y="228600"/>
            <a:ext cx="8504271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27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62000" y="2374900"/>
            <a:ext cx="7620000" cy="215900"/>
          </a:xfrm>
          <a:prstGeom prst="ellipse">
            <a:avLst/>
          </a:prstGeom>
          <a:solidFill>
            <a:srgbClr val="FFA143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1104385" y="1041400"/>
            <a:ext cx="1441421" cy="122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ts val="8800"/>
              </a:lnSpc>
            </a:pPr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#3</a:t>
            </a:r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8218487" y="4470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>
              <a:latin typeface="Century Schoolbook" pitchFamily="18" charset="0"/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439988" y="1066800"/>
            <a:ext cx="549751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Surround yourself with funny people!</a:t>
            </a:r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1828800" y="2735263"/>
            <a:ext cx="5497513" cy="305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ts val="3300"/>
              </a:lnSpc>
              <a:buFont typeface="Wingdings" pitchFamily="2" charset="2"/>
              <a:buChar char="ü"/>
              <a:tabLst>
                <a:tab pos="457200" algn="l"/>
              </a:tabLs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People who make you feel 	good about yourself.</a:t>
            </a:r>
          </a:p>
          <a:p>
            <a:pPr eaLnBrk="1" hangingPunct="1">
              <a:lnSpc>
                <a:spcPts val="3300"/>
              </a:lnSpc>
              <a:buFont typeface="Wingdings" pitchFamily="2" charset="2"/>
              <a:buChar char="ü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ts val="3300"/>
              </a:lnSpc>
              <a:buFont typeface="Wingdings" pitchFamily="2" charset="2"/>
              <a:buChar char="ü"/>
              <a:tabLst>
                <a:tab pos="457200" algn="l"/>
              </a:tabLst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People that you make 	them feel good.</a:t>
            </a:r>
          </a:p>
          <a:p>
            <a:pPr eaLnBrk="1" hangingPunct="1">
              <a:lnSpc>
                <a:spcPts val="3300"/>
              </a:lnSpc>
              <a:buFont typeface="Wingdings" pitchFamily="2" charset="2"/>
              <a:buChar char="ü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ts val="3300"/>
              </a:lnSpc>
              <a:buFont typeface="Wingdings" pitchFamily="2" charset="2"/>
              <a:buChar char="ü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Become that person.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30231" y="5438196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Ravie" panose="04040805050809020602" pitchFamily="82" charset="0"/>
              </a:rPr>
              <a:t>Living </a:t>
            </a:r>
            <a:r>
              <a:rPr lang="en-US" b="1" dirty="0">
                <a:solidFill>
                  <a:schemeClr val="accent2"/>
                </a:solidFill>
                <a:latin typeface="Ravie" panose="04040805050809020602" pitchFamily="82" charset="0"/>
              </a:rPr>
              <a:t>and</a:t>
            </a:r>
            <a:r>
              <a:rPr lang="en-US" b="1" dirty="0">
                <a:latin typeface="Ravie" panose="04040805050809020602" pitchFamily="82" charset="0"/>
              </a:rPr>
              <a:t> </a:t>
            </a:r>
          </a:p>
          <a:p>
            <a:pPr algn="ctr"/>
            <a:r>
              <a:rPr lang="en-US" b="1" dirty="0">
                <a:latin typeface="Ravie" panose="04040805050809020602" pitchFamily="82" charset="0"/>
              </a:rPr>
              <a:t>Laughing 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latin typeface="Ravie" panose="04040805050809020602" pitchFamily="82" charset="0"/>
              </a:rPr>
              <a:t>into</a:t>
            </a:r>
            <a:r>
              <a:rPr lang="en-US" b="1" dirty="0">
                <a:latin typeface="Ravie" panose="04040805050809020602" pitchFamily="82" charset="0"/>
              </a:rPr>
              <a:t> 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Ravie" panose="04040805050809020602" pitchFamily="82" charset="0"/>
              </a:rPr>
              <a:t>Your</a:t>
            </a:r>
            <a:r>
              <a:rPr lang="en-US" b="1" dirty="0">
                <a:latin typeface="Ravie" panose="04040805050809020602" pitchFamily="82" charset="0"/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Ravie" panose="04040805050809020602" pitchFamily="82" charset="0"/>
              </a:rPr>
              <a:t>90’s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314117"/>
            <a:ext cx="1185862" cy="145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62000" y="2374900"/>
            <a:ext cx="7620000" cy="215900"/>
          </a:xfrm>
          <a:prstGeom prst="ellipse">
            <a:avLst/>
          </a:prstGeom>
          <a:solidFill>
            <a:srgbClr val="FFA143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7"/>
          <p:cNvSpPr txBox="1">
            <a:spLocks noChangeArrowheads="1"/>
          </p:cNvSpPr>
          <p:nvPr/>
        </p:nvSpPr>
        <p:spPr bwMode="auto">
          <a:xfrm>
            <a:off x="8218487" y="4470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>
              <a:latin typeface="Century Schoolbook" pitchFamily="18" charset="0"/>
            </a:endParaRP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1113952" y="1028700"/>
            <a:ext cx="1441421" cy="122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ts val="8800"/>
              </a:lnSpc>
            </a:pPr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#4</a:t>
            </a:r>
          </a:p>
        </p:txBody>
      </p:sp>
      <p:sp>
        <p:nvSpPr>
          <p:cNvPr id="14" name="TextBox 6"/>
          <p:cNvSpPr txBox="1">
            <a:spLocks noChangeArrowheads="1"/>
          </p:cNvSpPr>
          <p:nvPr/>
        </p:nvSpPr>
        <p:spPr bwMode="auto">
          <a:xfrm>
            <a:off x="2592388" y="1056382"/>
            <a:ext cx="549751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Develop your own sense of humor.</a:t>
            </a: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1970087" y="2841625"/>
            <a:ext cx="5497513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ts val="3300"/>
              </a:lnSpc>
              <a:buFont typeface="Wingdings" pitchFamily="2" charset="2"/>
              <a:buChar char="ü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Brand yourself.</a:t>
            </a:r>
          </a:p>
          <a:p>
            <a:pPr eaLnBrk="1" hangingPunct="1">
              <a:lnSpc>
                <a:spcPts val="3300"/>
              </a:lnSpc>
              <a:buFont typeface="Wingdings" pitchFamily="2" charset="2"/>
              <a:buChar char="ü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ts val="3300"/>
              </a:lnSpc>
              <a:buFont typeface="Wingdings" pitchFamily="2" charset="2"/>
              <a:buChar char="ü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Look at life through “your” 	color classes.</a:t>
            </a:r>
          </a:p>
          <a:p>
            <a:pPr eaLnBrk="1" hangingPunct="1">
              <a:lnSpc>
                <a:spcPts val="3300"/>
              </a:lnSpc>
              <a:buFont typeface="Wingdings" pitchFamily="2" charset="2"/>
              <a:buChar char="ü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ts val="3300"/>
              </a:lnSpc>
              <a:buFont typeface="Wingdings" pitchFamily="2" charset="2"/>
              <a:buChar char="ü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See humor in normally 	 	frustrating situations.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30231" y="5438196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Ravie" panose="04040805050809020602" pitchFamily="82" charset="0"/>
              </a:rPr>
              <a:t>Living </a:t>
            </a:r>
            <a:r>
              <a:rPr lang="en-US" b="1" dirty="0">
                <a:solidFill>
                  <a:schemeClr val="accent2"/>
                </a:solidFill>
                <a:latin typeface="Ravie" panose="04040805050809020602" pitchFamily="82" charset="0"/>
              </a:rPr>
              <a:t>and</a:t>
            </a:r>
            <a:r>
              <a:rPr lang="en-US" b="1" dirty="0">
                <a:latin typeface="Ravie" panose="04040805050809020602" pitchFamily="82" charset="0"/>
              </a:rPr>
              <a:t> </a:t>
            </a:r>
          </a:p>
          <a:p>
            <a:pPr algn="ctr"/>
            <a:r>
              <a:rPr lang="en-US" b="1" dirty="0">
                <a:latin typeface="Ravie" panose="04040805050809020602" pitchFamily="82" charset="0"/>
              </a:rPr>
              <a:t>Laughing 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latin typeface="Ravie" panose="04040805050809020602" pitchFamily="82" charset="0"/>
              </a:rPr>
              <a:t>into</a:t>
            </a:r>
            <a:r>
              <a:rPr lang="en-US" b="1" dirty="0">
                <a:latin typeface="Ravie" panose="04040805050809020602" pitchFamily="82" charset="0"/>
              </a:rPr>
              <a:t> 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Ravie" panose="04040805050809020602" pitchFamily="82" charset="0"/>
              </a:rPr>
              <a:t>Your</a:t>
            </a:r>
            <a:r>
              <a:rPr lang="en-US" b="1" dirty="0">
                <a:latin typeface="Ravie" panose="04040805050809020602" pitchFamily="82" charset="0"/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Ravie" panose="04040805050809020602" pitchFamily="82" charset="0"/>
              </a:rPr>
              <a:t>90’s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314117"/>
            <a:ext cx="1185862" cy="145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40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47800" y="1710422"/>
            <a:ext cx="65532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6000" b="1" dirty="0">
                <a:solidFill>
                  <a:srgbClr val="FF0000"/>
                </a:solidFill>
                <a:latin typeface="Ravie" panose="04040805050809020602" pitchFamily="82" charset="0"/>
              </a:rPr>
              <a:t>When</a:t>
            </a:r>
            <a:r>
              <a:rPr lang="en-US" sz="6000" b="1" dirty="0">
                <a:latin typeface="Ravie" panose="04040805050809020602" pitchFamily="82" charset="0"/>
              </a:rPr>
              <a:t> </a:t>
            </a:r>
          </a:p>
          <a:p>
            <a:pPr algn="ctr">
              <a:lnSpc>
                <a:spcPts val="7000"/>
              </a:lnSpc>
            </a:pPr>
            <a:r>
              <a:rPr lang="en-US" sz="6000" b="1" dirty="0">
                <a:solidFill>
                  <a:srgbClr val="00B0F0"/>
                </a:solidFill>
                <a:latin typeface="Ravie" panose="04040805050809020602" pitchFamily="82" charset="0"/>
              </a:rPr>
              <a:t>humor </a:t>
            </a:r>
            <a:r>
              <a:rPr lang="en-US" sz="6000" b="1" dirty="0">
                <a:solidFill>
                  <a:srgbClr val="C00000"/>
                </a:solidFill>
                <a:latin typeface="Ravie" panose="04040805050809020602" pitchFamily="82" charset="0"/>
              </a:rPr>
              <a:t>is </a:t>
            </a:r>
            <a:r>
              <a:rPr lang="en-US" sz="6000" b="1" dirty="0">
                <a:solidFill>
                  <a:schemeClr val="accent1">
                    <a:lumMod val="75000"/>
                  </a:schemeClr>
                </a:solidFill>
                <a:latin typeface="Ravie" panose="04040805050809020602" pitchFamily="82" charset="0"/>
              </a:rPr>
              <a:t>a</a:t>
            </a:r>
            <a:r>
              <a:rPr lang="en-US" sz="6000" b="1" dirty="0">
                <a:latin typeface="Ravie" panose="04040805050809020602" pitchFamily="82" charset="0"/>
              </a:rPr>
              <a:t> </a:t>
            </a:r>
          </a:p>
          <a:p>
            <a:pPr algn="ctr">
              <a:lnSpc>
                <a:spcPts val="7000"/>
              </a:lnSpc>
            </a:pPr>
            <a:r>
              <a:rPr lang="en-US" sz="6000" b="1" dirty="0">
                <a:solidFill>
                  <a:srgbClr val="7030A0"/>
                </a:solidFill>
                <a:latin typeface="Ravie" panose="04040805050809020602" pitchFamily="82" charset="0"/>
              </a:rPr>
              <a:t>bad </a:t>
            </a:r>
            <a:r>
              <a:rPr lang="en-US" sz="6000" b="1" dirty="0">
                <a:solidFill>
                  <a:srgbClr val="00B050"/>
                </a:solidFill>
                <a:latin typeface="Ravie" panose="04040805050809020602" pitchFamily="82" charset="0"/>
              </a:rPr>
              <a:t>idea</a:t>
            </a:r>
            <a:r>
              <a:rPr lang="en-US" sz="6000" b="1" dirty="0">
                <a:solidFill>
                  <a:srgbClr val="7030A0"/>
                </a:solidFill>
                <a:latin typeface="Ravie" panose="04040805050809020602" pitchFamily="82" charset="0"/>
              </a:rPr>
              <a:t>?</a:t>
            </a:r>
            <a:endParaRPr lang="en-US" sz="6000" b="1" dirty="0">
              <a:solidFill>
                <a:schemeClr val="accent1">
                  <a:lumMod val="75000"/>
                </a:schemeClr>
              </a:solidFill>
              <a:latin typeface="Ravie" panose="040408050508090206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49231" y="5438196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Ravie" panose="04040805050809020602" pitchFamily="82" charset="0"/>
              </a:rPr>
              <a:t>Living </a:t>
            </a:r>
            <a:r>
              <a:rPr lang="en-US" b="1" dirty="0">
                <a:solidFill>
                  <a:schemeClr val="accent2"/>
                </a:solidFill>
                <a:latin typeface="Ravie" panose="04040805050809020602" pitchFamily="82" charset="0"/>
              </a:rPr>
              <a:t>and</a:t>
            </a:r>
            <a:r>
              <a:rPr lang="en-US" b="1" dirty="0">
                <a:latin typeface="Ravie" panose="04040805050809020602" pitchFamily="82" charset="0"/>
              </a:rPr>
              <a:t> </a:t>
            </a:r>
          </a:p>
          <a:p>
            <a:pPr algn="ctr"/>
            <a:r>
              <a:rPr lang="en-US" b="1" dirty="0">
                <a:latin typeface="Ravie" panose="04040805050809020602" pitchFamily="82" charset="0"/>
              </a:rPr>
              <a:t>Laughing 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latin typeface="Ravie" panose="04040805050809020602" pitchFamily="82" charset="0"/>
              </a:rPr>
              <a:t>into</a:t>
            </a:r>
            <a:r>
              <a:rPr lang="en-US" b="1" dirty="0">
                <a:latin typeface="Ravie" panose="04040805050809020602" pitchFamily="82" charset="0"/>
              </a:rPr>
              <a:t> 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Ravie" panose="04040805050809020602" pitchFamily="82" charset="0"/>
              </a:rPr>
              <a:t>Your</a:t>
            </a:r>
            <a:r>
              <a:rPr lang="en-US" b="1" dirty="0">
                <a:latin typeface="Ravie" panose="04040805050809020602" pitchFamily="82" charset="0"/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Ravie" panose="04040805050809020602" pitchFamily="82" charset="0"/>
              </a:rPr>
              <a:t>90’s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314117"/>
            <a:ext cx="1185862" cy="145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551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15200" y="5438196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Ravie" panose="04040805050809020602" pitchFamily="82" charset="0"/>
              </a:rPr>
              <a:t>Living </a:t>
            </a:r>
            <a:r>
              <a:rPr lang="en-US" b="1" dirty="0">
                <a:solidFill>
                  <a:schemeClr val="accent2"/>
                </a:solidFill>
                <a:latin typeface="Ravie" panose="04040805050809020602" pitchFamily="82" charset="0"/>
              </a:rPr>
              <a:t>and</a:t>
            </a:r>
            <a:r>
              <a:rPr lang="en-US" b="1" dirty="0">
                <a:latin typeface="Ravie" panose="04040805050809020602" pitchFamily="82" charset="0"/>
              </a:rPr>
              <a:t> </a:t>
            </a:r>
          </a:p>
          <a:p>
            <a:pPr algn="ctr"/>
            <a:r>
              <a:rPr lang="en-US" b="1" dirty="0">
                <a:latin typeface="Ravie" panose="04040805050809020602" pitchFamily="82" charset="0"/>
              </a:rPr>
              <a:t>Laughing 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latin typeface="Ravie" panose="04040805050809020602" pitchFamily="82" charset="0"/>
              </a:rPr>
              <a:t>into</a:t>
            </a:r>
            <a:r>
              <a:rPr lang="en-US" b="1" dirty="0">
                <a:latin typeface="Ravie" panose="04040805050809020602" pitchFamily="82" charset="0"/>
              </a:rPr>
              <a:t> 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Ravie" panose="04040805050809020602" pitchFamily="82" charset="0"/>
              </a:rPr>
              <a:t>Your</a:t>
            </a:r>
            <a:r>
              <a:rPr lang="en-US" b="1" dirty="0">
                <a:latin typeface="Ravie" panose="04040805050809020602" pitchFamily="82" charset="0"/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Ravie" panose="04040805050809020602" pitchFamily="82" charset="0"/>
              </a:rPr>
              <a:t>90’s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969" y="5314117"/>
            <a:ext cx="1185862" cy="14595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97910"/>
            <a:ext cx="5867400" cy="62419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80969" y="3657600"/>
            <a:ext cx="17924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dLib WGL4 BT" panose="04040805040B02020603" pitchFamily="82" charset="0"/>
              </a:rPr>
              <a:t>STRESS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3600" y="5184549"/>
            <a:ext cx="2931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dLib WGL4 BT" panose="04040805040B02020603" pitchFamily="82" charset="0"/>
              </a:rPr>
              <a:t>FRUSTRATION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97657" y="2628497"/>
            <a:ext cx="2101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dLib WGL4 BT" panose="04040805040B02020603" pitchFamily="82" charset="0"/>
              </a:rPr>
              <a:t>BURNOUT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15902" y="639787"/>
            <a:ext cx="2016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dLib WGL4 BT" panose="04040805040B02020603" pitchFamily="82" charset="0"/>
              </a:rPr>
              <a:t>INSANITY</a:t>
            </a:r>
          </a:p>
        </p:txBody>
      </p:sp>
    </p:spTree>
    <p:extLst>
      <p:ext uri="{BB962C8B-B14F-4D97-AF65-F5344CB8AC3E}">
        <p14:creationId xmlns:p14="http://schemas.microsoft.com/office/powerpoint/2010/main" val="10720658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62000" y="2374900"/>
            <a:ext cx="7620000" cy="215900"/>
          </a:xfrm>
          <a:prstGeom prst="ellipse">
            <a:avLst/>
          </a:prstGeom>
          <a:solidFill>
            <a:srgbClr val="FFA143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8"/>
          <p:cNvSpPr txBox="1">
            <a:spLocks noChangeArrowheads="1"/>
          </p:cNvSpPr>
          <p:nvPr/>
        </p:nvSpPr>
        <p:spPr bwMode="auto">
          <a:xfrm>
            <a:off x="2057400" y="2735263"/>
            <a:ext cx="5497513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lnSpc>
                <a:spcPts val="3300"/>
              </a:lnSpc>
              <a:buFont typeface="Wingdings" pitchFamily="2" charset="2"/>
              <a:buChar char="ü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Laugh at yourself. Write a 	book, song, play, etc.</a:t>
            </a:r>
          </a:p>
          <a:p>
            <a:pPr eaLnBrk="1" hangingPunct="1">
              <a:lnSpc>
                <a:spcPts val="3300"/>
              </a:lnSpc>
              <a:buFont typeface="Wingdings" pitchFamily="2" charset="2"/>
              <a:buChar char="ü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ts val="3300"/>
              </a:lnSpc>
              <a:buFont typeface="Wingdings" pitchFamily="2" charset="2"/>
              <a:buChar char="ü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Learn to play an 	instrument.</a:t>
            </a:r>
          </a:p>
          <a:p>
            <a:pPr eaLnBrk="1" hangingPunct="1">
              <a:lnSpc>
                <a:spcPts val="3300"/>
              </a:lnSpc>
              <a:buFont typeface="Wingdings" pitchFamily="2" charset="2"/>
              <a:buChar char="ü"/>
            </a:pP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ts val="3300"/>
              </a:lnSpc>
              <a:buFont typeface="Wingdings" pitchFamily="2" charset="2"/>
              <a:buChar char="ü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Start a new career. Yes, 	NOW.</a:t>
            </a:r>
          </a:p>
        </p:txBody>
      </p:sp>
      <p:sp>
        <p:nvSpPr>
          <p:cNvPr id="13" name="TextBox 5"/>
          <p:cNvSpPr txBox="1">
            <a:spLocks noChangeArrowheads="1"/>
          </p:cNvSpPr>
          <p:nvPr/>
        </p:nvSpPr>
        <p:spPr bwMode="auto">
          <a:xfrm>
            <a:off x="1154127" y="1041400"/>
            <a:ext cx="1441421" cy="1220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ts val="8800"/>
              </a:lnSpc>
            </a:pPr>
            <a:r>
              <a:rPr lang="en-US" sz="8800" dirty="0">
                <a:latin typeface="Arial" panose="020B0604020202020204" pitchFamily="34" charset="0"/>
                <a:cs typeface="Arial" panose="020B0604020202020204" pitchFamily="34" charset="0"/>
              </a:rPr>
              <a:t>#5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2579688" y="1066800"/>
            <a:ext cx="549751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4488" algn="l"/>
              </a:tabLs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Quit taking yourself so seriously.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30231" y="5438196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Ravie" panose="04040805050809020602" pitchFamily="82" charset="0"/>
              </a:rPr>
              <a:t>Living </a:t>
            </a:r>
            <a:r>
              <a:rPr lang="en-US" b="1" dirty="0">
                <a:solidFill>
                  <a:schemeClr val="accent2"/>
                </a:solidFill>
                <a:latin typeface="Ravie" panose="04040805050809020602" pitchFamily="82" charset="0"/>
              </a:rPr>
              <a:t>and</a:t>
            </a:r>
            <a:r>
              <a:rPr lang="en-US" b="1" dirty="0">
                <a:latin typeface="Ravie" panose="04040805050809020602" pitchFamily="82" charset="0"/>
              </a:rPr>
              <a:t> </a:t>
            </a:r>
          </a:p>
          <a:p>
            <a:pPr algn="ctr"/>
            <a:r>
              <a:rPr lang="en-US" b="1" dirty="0">
                <a:latin typeface="Ravie" panose="04040805050809020602" pitchFamily="82" charset="0"/>
              </a:rPr>
              <a:t>Laughing 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latin typeface="Ravie" panose="04040805050809020602" pitchFamily="82" charset="0"/>
              </a:rPr>
              <a:t>into</a:t>
            </a:r>
            <a:r>
              <a:rPr lang="en-US" b="1" dirty="0">
                <a:latin typeface="Ravie" panose="04040805050809020602" pitchFamily="82" charset="0"/>
              </a:rPr>
              <a:t> 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Ravie" panose="04040805050809020602" pitchFamily="82" charset="0"/>
              </a:rPr>
              <a:t>Your</a:t>
            </a:r>
            <a:r>
              <a:rPr lang="en-US" b="1" dirty="0">
                <a:latin typeface="Ravie" panose="04040805050809020602" pitchFamily="82" charset="0"/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Ravie" panose="04040805050809020602" pitchFamily="82" charset="0"/>
              </a:rPr>
              <a:t>90’s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314117"/>
            <a:ext cx="1185862" cy="145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47800" y="1710422"/>
            <a:ext cx="65532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6000" b="1" dirty="0">
                <a:solidFill>
                  <a:srgbClr val="FF0000"/>
                </a:solidFill>
                <a:latin typeface="Ravie" panose="04040805050809020602" pitchFamily="82" charset="0"/>
              </a:rPr>
              <a:t>Putting </a:t>
            </a:r>
            <a:r>
              <a:rPr lang="en-US" sz="6000" b="1" dirty="0">
                <a:latin typeface="Ravie" panose="04040805050809020602" pitchFamily="82" charset="0"/>
              </a:rPr>
              <a:t>it </a:t>
            </a:r>
          </a:p>
          <a:p>
            <a:pPr algn="ctr">
              <a:lnSpc>
                <a:spcPts val="7000"/>
              </a:lnSpc>
            </a:pPr>
            <a:r>
              <a:rPr lang="en-US" sz="6000" b="1" dirty="0">
                <a:solidFill>
                  <a:srgbClr val="00B0F0"/>
                </a:solidFill>
                <a:latin typeface="Ravie" panose="04040805050809020602" pitchFamily="82" charset="0"/>
              </a:rPr>
              <a:t>all </a:t>
            </a:r>
            <a:r>
              <a:rPr lang="en-US" sz="6000" b="1" dirty="0">
                <a:solidFill>
                  <a:srgbClr val="C00000"/>
                </a:solidFill>
                <a:latin typeface="Ravie" panose="04040805050809020602" pitchFamily="82" charset="0"/>
              </a:rPr>
              <a:t>into</a:t>
            </a:r>
            <a:r>
              <a:rPr lang="en-US" sz="6000" b="1" dirty="0">
                <a:latin typeface="Ravie" panose="04040805050809020602" pitchFamily="82" charset="0"/>
              </a:rPr>
              <a:t> </a:t>
            </a:r>
          </a:p>
          <a:p>
            <a:pPr algn="ctr">
              <a:lnSpc>
                <a:spcPts val="7000"/>
              </a:lnSpc>
            </a:pPr>
            <a:r>
              <a:rPr lang="en-US" sz="6000" b="1" dirty="0">
                <a:solidFill>
                  <a:srgbClr val="7030A0"/>
                </a:solidFill>
                <a:latin typeface="Ravie" panose="04040805050809020602" pitchFamily="82" charset="0"/>
              </a:rPr>
              <a:t>Perspective</a:t>
            </a:r>
            <a:endParaRPr lang="en-US" sz="6000" b="1" dirty="0">
              <a:solidFill>
                <a:schemeClr val="accent1">
                  <a:lumMod val="75000"/>
                </a:schemeClr>
              </a:solidFill>
              <a:latin typeface="Ravie" panose="04040805050809020602" pitchFamily="8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49231" y="5438196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Ravie" panose="04040805050809020602" pitchFamily="82" charset="0"/>
              </a:rPr>
              <a:t>Living </a:t>
            </a:r>
            <a:r>
              <a:rPr lang="en-US" b="1" dirty="0">
                <a:solidFill>
                  <a:schemeClr val="accent2"/>
                </a:solidFill>
                <a:latin typeface="Ravie" panose="04040805050809020602" pitchFamily="82" charset="0"/>
              </a:rPr>
              <a:t>and</a:t>
            </a:r>
            <a:r>
              <a:rPr lang="en-US" b="1" dirty="0">
                <a:latin typeface="Ravie" panose="04040805050809020602" pitchFamily="82" charset="0"/>
              </a:rPr>
              <a:t> </a:t>
            </a:r>
          </a:p>
          <a:p>
            <a:pPr algn="ctr"/>
            <a:r>
              <a:rPr lang="en-US" b="1" dirty="0">
                <a:latin typeface="Ravie" panose="04040805050809020602" pitchFamily="82" charset="0"/>
              </a:rPr>
              <a:t>Laughing 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latin typeface="Ravie" panose="04040805050809020602" pitchFamily="82" charset="0"/>
              </a:rPr>
              <a:t>into</a:t>
            </a:r>
            <a:r>
              <a:rPr lang="en-US" b="1" dirty="0">
                <a:latin typeface="Ravie" panose="04040805050809020602" pitchFamily="82" charset="0"/>
              </a:rPr>
              <a:t> 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Ravie" panose="04040805050809020602" pitchFamily="82" charset="0"/>
              </a:rPr>
              <a:t>Your</a:t>
            </a:r>
            <a:r>
              <a:rPr lang="en-US" b="1" dirty="0">
                <a:latin typeface="Ravie" panose="04040805050809020602" pitchFamily="82" charset="0"/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Ravie" panose="04040805050809020602" pitchFamily="82" charset="0"/>
              </a:rPr>
              <a:t>90’s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5314117"/>
            <a:ext cx="1185862" cy="145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42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47800" y="1710422"/>
            <a:ext cx="6553200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6600" b="1" dirty="0">
                <a:solidFill>
                  <a:srgbClr val="FF0000"/>
                </a:solidFill>
                <a:latin typeface="Ravie" panose="04040805050809020602" pitchFamily="82" charset="0"/>
              </a:rPr>
              <a:t>One</a:t>
            </a:r>
            <a:endParaRPr lang="en-US" sz="6600" b="1" dirty="0">
              <a:latin typeface="Ravie" panose="04040805050809020602" pitchFamily="82" charset="0"/>
            </a:endParaRPr>
          </a:p>
          <a:p>
            <a:pPr algn="ctr">
              <a:lnSpc>
                <a:spcPts val="7000"/>
              </a:lnSpc>
            </a:pPr>
            <a:r>
              <a:rPr lang="en-US" sz="6600" b="1" dirty="0">
                <a:solidFill>
                  <a:srgbClr val="C00000"/>
                </a:solidFill>
                <a:latin typeface="Ravie" panose="04040805050809020602" pitchFamily="82" charset="0"/>
              </a:rPr>
              <a:t>Life </a:t>
            </a:r>
            <a:r>
              <a:rPr lang="en-US" sz="6600" b="1" dirty="0">
                <a:solidFill>
                  <a:schemeClr val="accent1">
                    <a:lumMod val="50000"/>
                  </a:schemeClr>
                </a:solidFill>
                <a:latin typeface="Ravie" panose="04040805050809020602" pitchFamily="82" charset="0"/>
              </a:rPr>
              <a:t>to </a:t>
            </a:r>
          </a:p>
          <a:p>
            <a:pPr algn="ctr">
              <a:lnSpc>
                <a:spcPts val="7000"/>
              </a:lnSpc>
            </a:pPr>
            <a:r>
              <a:rPr lang="en-US" sz="6600" b="1" dirty="0">
                <a:solidFill>
                  <a:srgbClr val="7030A0"/>
                </a:solidFill>
                <a:latin typeface="Ravie" panose="04040805050809020602" pitchFamily="82" charset="0"/>
              </a:rPr>
              <a:t>Live</a:t>
            </a:r>
            <a:endParaRPr lang="en-US" sz="6600" b="1" dirty="0">
              <a:solidFill>
                <a:schemeClr val="accent1">
                  <a:lumMod val="75000"/>
                </a:schemeClr>
              </a:solidFill>
              <a:latin typeface="Ravie" panose="040408050508090206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0231" y="5438196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Ravie" panose="04040805050809020602" pitchFamily="82" charset="0"/>
              </a:rPr>
              <a:t>Living </a:t>
            </a:r>
            <a:r>
              <a:rPr lang="en-US" b="1" dirty="0">
                <a:solidFill>
                  <a:schemeClr val="accent2"/>
                </a:solidFill>
                <a:latin typeface="Ravie" panose="04040805050809020602" pitchFamily="82" charset="0"/>
              </a:rPr>
              <a:t>and</a:t>
            </a:r>
            <a:r>
              <a:rPr lang="en-US" b="1" dirty="0">
                <a:latin typeface="Ravie" panose="04040805050809020602" pitchFamily="82" charset="0"/>
              </a:rPr>
              <a:t> </a:t>
            </a:r>
          </a:p>
          <a:p>
            <a:pPr algn="ctr"/>
            <a:r>
              <a:rPr lang="en-US" b="1" dirty="0">
                <a:latin typeface="Ravie" panose="04040805050809020602" pitchFamily="82" charset="0"/>
              </a:rPr>
              <a:t>Laughing 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latin typeface="Ravie" panose="04040805050809020602" pitchFamily="82" charset="0"/>
              </a:rPr>
              <a:t>into</a:t>
            </a:r>
            <a:r>
              <a:rPr lang="en-US" b="1" dirty="0">
                <a:latin typeface="Ravie" panose="04040805050809020602" pitchFamily="82" charset="0"/>
              </a:rPr>
              <a:t> 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Ravie" panose="04040805050809020602" pitchFamily="82" charset="0"/>
              </a:rPr>
              <a:t>Your</a:t>
            </a:r>
            <a:r>
              <a:rPr lang="en-US" b="1" dirty="0">
                <a:latin typeface="Ravie" panose="04040805050809020602" pitchFamily="82" charset="0"/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Ravie" panose="04040805050809020602" pitchFamily="82" charset="0"/>
              </a:rPr>
              <a:t>90’s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314117"/>
            <a:ext cx="1185862" cy="145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74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1297" y="1066800"/>
            <a:ext cx="7932601" cy="36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6600" b="1" dirty="0">
                <a:solidFill>
                  <a:srgbClr val="FF0000"/>
                </a:solidFill>
                <a:latin typeface="Ravie" panose="04040805050809020602" pitchFamily="82" charset="0"/>
              </a:rPr>
              <a:t>Living </a:t>
            </a:r>
            <a:r>
              <a:rPr lang="en-US" sz="6600" b="1" dirty="0">
                <a:solidFill>
                  <a:schemeClr val="accent2"/>
                </a:solidFill>
                <a:latin typeface="Ravie" panose="04040805050809020602" pitchFamily="82" charset="0"/>
              </a:rPr>
              <a:t>and</a:t>
            </a:r>
            <a:r>
              <a:rPr lang="en-US" sz="6600" b="1" dirty="0">
                <a:latin typeface="Ravie" panose="04040805050809020602" pitchFamily="82" charset="0"/>
              </a:rPr>
              <a:t> Laughing </a:t>
            </a:r>
          </a:p>
          <a:p>
            <a:pPr algn="ctr">
              <a:lnSpc>
                <a:spcPts val="7000"/>
              </a:lnSpc>
            </a:pPr>
            <a:r>
              <a:rPr lang="en-US" sz="6600" b="1" dirty="0">
                <a:solidFill>
                  <a:srgbClr val="C00000"/>
                </a:solidFill>
                <a:latin typeface="Ravie" panose="04040805050809020602" pitchFamily="82" charset="0"/>
              </a:rPr>
              <a:t>into</a:t>
            </a:r>
            <a:r>
              <a:rPr lang="en-US" sz="6600" b="1" dirty="0">
                <a:latin typeface="Ravie" panose="04040805050809020602" pitchFamily="82" charset="0"/>
              </a:rPr>
              <a:t> </a:t>
            </a:r>
          </a:p>
          <a:p>
            <a:pPr algn="ctr">
              <a:lnSpc>
                <a:spcPts val="7000"/>
              </a:lnSpc>
            </a:pPr>
            <a:r>
              <a:rPr lang="en-US" sz="6600" b="1" dirty="0">
                <a:solidFill>
                  <a:srgbClr val="7030A0"/>
                </a:solidFill>
                <a:latin typeface="Ravie" panose="04040805050809020602" pitchFamily="82" charset="0"/>
              </a:rPr>
              <a:t>Your</a:t>
            </a:r>
            <a:r>
              <a:rPr lang="en-US" sz="6600" b="1" dirty="0">
                <a:latin typeface="Ravie" panose="04040805050809020602" pitchFamily="82" charset="0"/>
              </a:rPr>
              <a:t> </a:t>
            </a:r>
            <a:r>
              <a:rPr lang="en-US" sz="6600" b="1" dirty="0">
                <a:solidFill>
                  <a:schemeClr val="accent1">
                    <a:lumMod val="75000"/>
                  </a:schemeClr>
                </a:solidFill>
                <a:latin typeface="Ravie" panose="04040805050809020602" pitchFamily="82" charset="0"/>
              </a:rPr>
              <a:t>90’s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85800"/>
            <a:ext cx="1378656" cy="2651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6996" y="2057400"/>
            <a:ext cx="2209800" cy="31719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25405" y="5393430"/>
            <a:ext cx="1744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tchup" pitchFamily="2" charset="0"/>
              </a:rPr>
              <a:t>Presented by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04646" y="5651500"/>
            <a:ext cx="409919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Howard </a:t>
            </a:r>
            <a:r>
              <a:rPr lang="en-US" sz="2400" dirty="0" err="1"/>
              <a:t>Manns</a:t>
            </a:r>
            <a:endParaRPr lang="en-US" sz="2400" dirty="0"/>
          </a:p>
          <a:p>
            <a:pPr algn="ctr"/>
            <a:r>
              <a:rPr lang="en-US" i="1" dirty="0"/>
              <a:t>National Speaker, Author, Humorist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00400" y="4565194"/>
            <a:ext cx="3507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Ravie" panose="04040805050809020602" pitchFamily="82" charset="0"/>
              </a:rPr>
              <a:t>A Healthier Approach</a:t>
            </a:r>
          </a:p>
        </p:txBody>
      </p:sp>
    </p:spTree>
    <p:extLst>
      <p:ext uri="{BB962C8B-B14F-4D97-AF65-F5344CB8AC3E}">
        <p14:creationId xmlns:p14="http://schemas.microsoft.com/office/powerpoint/2010/main" val="5215702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315200" y="5438196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Ravie" panose="04040805050809020602" pitchFamily="82" charset="0"/>
              </a:rPr>
              <a:t>Living </a:t>
            </a:r>
            <a:r>
              <a:rPr lang="en-US" b="1" dirty="0">
                <a:solidFill>
                  <a:schemeClr val="accent2"/>
                </a:solidFill>
                <a:latin typeface="Ravie" panose="04040805050809020602" pitchFamily="82" charset="0"/>
              </a:rPr>
              <a:t>and</a:t>
            </a:r>
            <a:r>
              <a:rPr lang="en-US" b="1" dirty="0">
                <a:latin typeface="Ravie" panose="04040805050809020602" pitchFamily="82" charset="0"/>
              </a:rPr>
              <a:t> </a:t>
            </a:r>
          </a:p>
          <a:p>
            <a:pPr algn="ctr"/>
            <a:r>
              <a:rPr lang="en-US" b="1" dirty="0">
                <a:latin typeface="Ravie" panose="04040805050809020602" pitchFamily="82" charset="0"/>
              </a:rPr>
              <a:t>Laughing 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latin typeface="Ravie" panose="04040805050809020602" pitchFamily="82" charset="0"/>
              </a:rPr>
              <a:t>into</a:t>
            </a:r>
            <a:r>
              <a:rPr lang="en-US" b="1" dirty="0">
                <a:latin typeface="Ravie" panose="04040805050809020602" pitchFamily="82" charset="0"/>
              </a:rPr>
              <a:t> 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Ravie" panose="04040805050809020602" pitchFamily="82" charset="0"/>
              </a:rPr>
              <a:t>Your</a:t>
            </a:r>
            <a:r>
              <a:rPr lang="en-US" b="1" dirty="0">
                <a:latin typeface="Ravie" panose="04040805050809020602" pitchFamily="82" charset="0"/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Ravie" panose="04040805050809020602" pitchFamily="82" charset="0"/>
              </a:rPr>
              <a:t>90’s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969" y="5314117"/>
            <a:ext cx="1185862" cy="14595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97910"/>
            <a:ext cx="5867400" cy="624191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480969" y="3657600"/>
            <a:ext cx="1391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dLib WGL4 BT" panose="04040805040B02020603" pitchFamily="82" charset="0"/>
              </a:rPr>
              <a:t>NEWS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3600" y="5184549"/>
            <a:ext cx="2190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dLib WGL4 BT" panose="04040805040B02020603" pitchFamily="82" charset="0"/>
              </a:rPr>
              <a:t>CHILDREN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97657" y="2628497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dLib WGL4 BT" panose="04040805040B02020603" pitchFamily="82" charset="0"/>
              </a:rPr>
              <a:t>BILLS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9800" y="639787"/>
            <a:ext cx="29710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dLib WGL4 BT" panose="04040805040B02020603" pitchFamily="82" charset="0"/>
              </a:rPr>
              <a:t>LIFE BALANCE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28800" y="2514600"/>
            <a:ext cx="6553200" cy="1025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8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anose="04040805050809020602" pitchFamily="82" charset="0"/>
              </a:rPr>
              <a:t>LIFE!</a:t>
            </a:r>
          </a:p>
        </p:txBody>
      </p:sp>
    </p:spTree>
    <p:extLst>
      <p:ext uri="{BB962C8B-B14F-4D97-AF65-F5344CB8AC3E}">
        <p14:creationId xmlns:p14="http://schemas.microsoft.com/office/powerpoint/2010/main" val="9144732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15200" y="5438196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Ravie" panose="04040805050809020602" pitchFamily="82" charset="0"/>
              </a:rPr>
              <a:t>Living </a:t>
            </a:r>
            <a:r>
              <a:rPr lang="en-US" b="1" dirty="0">
                <a:solidFill>
                  <a:schemeClr val="accent2"/>
                </a:solidFill>
                <a:latin typeface="Ravie" panose="04040805050809020602" pitchFamily="82" charset="0"/>
              </a:rPr>
              <a:t>and</a:t>
            </a:r>
            <a:r>
              <a:rPr lang="en-US" b="1" dirty="0">
                <a:latin typeface="Ravie" panose="04040805050809020602" pitchFamily="82" charset="0"/>
              </a:rPr>
              <a:t> </a:t>
            </a:r>
          </a:p>
          <a:p>
            <a:pPr algn="ctr"/>
            <a:r>
              <a:rPr lang="en-US" b="1" dirty="0">
                <a:latin typeface="Ravie" panose="04040805050809020602" pitchFamily="82" charset="0"/>
              </a:rPr>
              <a:t>Laughing 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latin typeface="Ravie" panose="04040805050809020602" pitchFamily="82" charset="0"/>
              </a:rPr>
              <a:t>into</a:t>
            </a:r>
            <a:r>
              <a:rPr lang="en-US" b="1" dirty="0">
                <a:latin typeface="Ravie" panose="04040805050809020602" pitchFamily="82" charset="0"/>
              </a:rPr>
              <a:t> 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Ravie" panose="04040805050809020602" pitchFamily="82" charset="0"/>
              </a:rPr>
              <a:t>Your</a:t>
            </a:r>
            <a:r>
              <a:rPr lang="en-US" b="1" dirty="0">
                <a:latin typeface="Ravie" panose="04040805050809020602" pitchFamily="82" charset="0"/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Ravie" panose="04040805050809020602" pitchFamily="82" charset="0"/>
              </a:rPr>
              <a:t>90’s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969" y="5314117"/>
            <a:ext cx="1185862" cy="14595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4581"/>
            <a:ext cx="1828800" cy="32774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2743200"/>
            <a:ext cx="6553200" cy="999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7200" b="1" dirty="0">
                <a:solidFill>
                  <a:schemeClr val="accent2">
                    <a:lumMod val="50000"/>
                  </a:schemeClr>
                </a:solidFill>
                <a:latin typeface="Ravie" panose="04040805050809020602" pitchFamily="82" charset="0"/>
              </a:rPr>
              <a:t>Challenges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230" y="3743153"/>
            <a:ext cx="4114001" cy="362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00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15200" y="5438196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Ravie" panose="04040805050809020602" pitchFamily="82" charset="0"/>
              </a:rPr>
              <a:t>Living </a:t>
            </a:r>
            <a:r>
              <a:rPr lang="en-US" b="1" dirty="0">
                <a:solidFill>
                  <a:schemeClr val="accent2"/>
                </a:solidFill>
                <a:latin typeface="Ravie" panose="04040805050809020602" pitchFamily="82" charset="0"/>
              </a:rPr>
              <a:t>and</a:t>
            </a:r>
            <a:r>
              <a:rPr lang="en-US" b="1" dirty="0">
                <a:latin typeface="Ravie" panose="04040805050809020602" pitchFamily="82" charset="0"/>
              </a:rPr>
              <a:t> </a:t>
            </a:r>
          </a:p>
          <a:p>
            <a:pPr algn="ctr"/>
            <a:r>
              <a:rPr lang="en-US" b="1" dirty="0">
                <a:latin typeface="Ravie" panose="04040805050809020602" pitchFamily="82" charset="0"/>
              </a:rPr>
              <a:t>Laughing 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latin typeface="Ravie" panose="04040805050809020602" pitchFamily="82" charset="0"/>
              </a:rPr>
              <a:t>into</a:t>
            </a:r>
            <a:r>
              <a:rPr lang="en-US" b="1" dirty="0">
                <a:latin typeface="Ravie" panose="04040805050809020602" pitchFamily="82" charset="0"/>
              </a:rPr>
              <a:t> 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Ravie" panose="04040805050809020602" pitchFamily="82" charset="0"/>
              </a:rPr>
              <a:t>Your</a:t>
            </a:r>
            <a:r>
              <a:rPr lang="en-US" b="1" dirty="0">
                <a:latin typeface="Ravie" panose="04040805050809020602" pitchFamily="82" charset="0"/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Ravie" panose="04040805050809020602" pitchFamily="82" charset="0"/>
              </a:rPr>
              <a:t>90’s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969" y="5314117"/>
            <a:ext cx="1185862" cy="14595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2743200"/>
            <a:ext cx="6553200" cy="999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7200" b="1" dirty="0">
                <a:solidFill>
                  <a:schemeClr val="accent2">
                    <a:lumMod val="50000"/>
                  </a:schemeClr>
                </a:solidFill>
                <a:latin typeface="Ravie" panose="04040805050809020602" pitchFamily="82" charset="0"/>
              </a:rPr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36058803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1371600"/>
            <a:ext cx="6553200" cy="36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6000" b="1" dirty="0">
                <a:solidFill>
                  <a:srgbClr val="FF0000"/>
                </a:solidFill>
                <a:latin typeface="Ravie" panose="04040805050809020602" pitchFamily="82" charset="0"/>
              </a:rPr>
              <a:t>Laugh </a:t>
            </a:r>
            <a:r>
              <a:rPr lang="en-US" sz="6000" b="1" dirty="0">
                <a:latin typeface="Ravie" panose="04040805050809020602" pitchFamily="82" charset="0"/>
              </a:rPr>
              <a:t>more</a:t>
            </a:r>
          </a:p>
          <a:p>
            <a:pPr algn="ctr">
              <a:lnSpc>
                <a:spcPts val="7000"/>
              </a:lnSpc>
            </a:pPr>
            <a:r>
              <a:rPr lang="en-US" sz="6000" b="1" dirty="0">
                <a:solidFill>
                  <a:srgbClr val="C00000"/>
                </a:solidFill>
                <a:latin typeface="Ravie" panose="04040805050809020602" pitchFamily="82" charset="0"/>
              </a:rPr>
              <a:t>In </a:t>
            </a:r>
            <a:r>
              <a:rPr lang="en-US" sz="6000" b="1" dirty="0">
                <a:solidFill>
                  <a:schemeClr val="tx2">
                    <a:lumMod val="75000"/>
                  </a:schemeClr>
                </a:solidFill>
                <a:latin typeface="Ravie" panose="04040805050809020602" pitchFamily="82" charset="0"/>
              </a:rPr>
              <a:t>this</a:t>
            </a:r>
          </a:p>
          <a:p>
            <a:pPr algn="ctr">
              <a:lnSpc>
                <a:spcPts val="7000"/>
              </a:lnSpc>
            </a:pPr>
            <a:r>
              <a:rPr lang="en-US" sz="6000" b="1" dirty="0">
                <a:solidFill>
                  <a:srgbClr val="7030A0"/>
                </a:solidFill>
                <a:latin typeface="Ravie" panose="04040805050809020602" pitchFamily="82" charset="0"/>
              </a:rPr>
              <a:t>crazy</a:t>
            </a:r>
            <a:endParaRPr lang="en-US" sz="6000" b="1" dirty="0">
              <a:solidFill>
                <a:schemeClr val="accent3"/>
              </a:solidFill>
              <a:latin typeface="Ravie" panose="04040805050809020602" pitchFamily="82" charset="0"/>
            </a:endParaRPr>
          </a:p>
          <a:p>
            <a:pPr algn="ctr">
              <a:lnSpc>
                <a:spcPts val="7000"/>
              </a:lnSpc>
            </a:pPr>
            <a:r>
              <a:rPr lang="en-US" sz="6000" b="1" dirty="0">
                <a:solidFill>
                  <a:srgbClr val="00B050"/>
                </a:solidFill>
                <a:latin typeface="Ravie" panose="04040805050809020602" pitchFamily="82" charset="0"/>
              </a:rPr>
              <a:t>world</a:t>
            </a:r>
            <a:r>
              <a:rPr lang="en-US" sz="6000" b="1" dirty="0">
                <a:solidFill>
                  <a:schemeClr val="accent3"/>
                </a:solidFill>
                <a:latin typeface="Ravie" panose="04040805050809020602" pitchFamily="82" charset="0"/>
              </a:rPr>
              <a:t>???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0" y="5438196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Ravie" panose="04040805050809020602" pitchFamily="82" charset="0"/>
              </a:rPr>
              <a:t>Living </a:t>
            </a:r>
            <a:r>
              <a:rPr lang="en-US" b="1" dirty="0">
                <a:solidFill>
                  <a:schemeClr val="accent2"/>
                </a:solidFill>
                <a:latin typeface="Ravie" panose="04040805050809020602" pitchFamily="82" charset="0"/>
              </a:rPr>
              <a:t>and</a:t>
            </a:r>
            <a:r>
              <a:rPr lang="en-US" b="1" dirty="0">
                <a:latin typeface="Ravie" panose="04040805050809020602" pitchFamily="82" charset="0"/>
              </a:rPr>
              <a:t> </a:t>
            </a:r>
          </a:p>
          <a:p>
            <a:pPr algn="ctr"/>
            <a:r>
              <a:rPr lang="en-US" b="1" dirty="0">
                <a:latin typeface="Ravie" panose="04040805050809020602" pitchFamily="82" charset="0"/>
              </a:rPr>
              <a:t>Laughing 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latin typeface="Ravie" panose="04040805050809020602" pitchFamily="82" charset="0"/>
              </a:rPr>
              <a:t>into</a:t>
            </a:r>
            <a:r>
              <a:rPr lang="en-US" b="1" dirty="0">
                <a:latin typeface="Ravie" panose="04040805050809020602" pitchFamily="82" charset="0"/>
              </a:rPr>
              <a:t> 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Ravie" panose="04040805050809020602" pitchFamily="82" charset="0"/>
              </a:rPr>
              <a:t>Your</a:t>
            </a:r>
            <a:r>
              <a:rPr lang="en-US" b="1" dirty="0">
                <a:latin typeface="Ravie" panose="04040805050809020602" pitchFamily="82" charset="0"/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Ravie" panose="04040805050809020602" pitchFamily="82" charset="0"/>
              </a:rPr>
              <a:t>90’s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969" y="5314117"/>
            <a:ext cx="1185862" cy="145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79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2438400"/>
            <a:ext cx="6553200" cy="1933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8000" b="1" dirty="0">
                <a:solidFill>
                  <a:schemeClr val="accent1">
                    <a:lumMod val="75000"/>
                  </a:schemeClr>
                </a:solidFill>
                <a:latin typeface="Ravie" panose="04040805050809020602" pitchFamily="82" charset="0"/>
              </a:rPr>
              <a:t>Humor</a:t>
            </a:r>
            <a:r>
              <a:rPr lang="en-US" sz="8000" b="1" dirty="0">
                <a:latin typeface="Ravie" panose="04040805050809020602" pitchFamily="82" charset="0"/>
              </a:rPr>
              <a:t> &amp;</a:t>
            </a:r>
          </a:p>
          <a:p>
            <a:pPr algn="ctr">
              <a:lnSpc>
                <a:spcPts val="7000"/>
              </a:lnSpc>
            </a:pPr>
            <a:r>
              <a:rPr lang="en-US" sz="8000" b="1" dirty="0">
                <a:solidFill>
                  <a:schemeClr val="accent3">
                    <a:lumMod val="75000"/>
                  </a:schemeClr>
                </a:solidFill>
                <a:latin typeface="Ravie" panose="04040805050809020602" pitchFamily="82" charset="0"/>
              </a:rPr>
              <a:t>Laughter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315200" y="5438196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Ravie" panose="04040805050809020602" pitchFamily="82" charset="0"/>
              </a:rPr>
              <a:t>Living </a:t>
            </a:r>
            <a:r>
              <a:rPr lang="en-US" b="1" dirty="0">
                <a:solidFill>
                  <a:schemeClr val="accent2"/>
                </a:solidFill>
                <a:latin typeface="Ravie" panose="04040805050809020602" pitchFamily="82" charset="0"/>
              </a:rPr>
              <a:t>and</a:t>
            </a:r>
            <a:r>
              <a:rPr lang="en-US" b="1" dirty="0">
                <a:latin typeface="Ravie" panose="04040805050809020602" pitchFamily="82" charset="0"/>
              </a:rPr>
              <a:t> </a:t>
            </a:r>
          </a:p>
          <a:p>
            <a:pPr algn="ctr"/>
            <a:r>
              <a:rPr lang="en-US" b="1" dirty="0">
                <a:latin typeface="Ravie" panose="04040805050809020602" pitchFamily="82" charset="0"/>
              </a:rPr>
              <a:t>Laughing </a:t>
            </a:r>
          </a:p>
          <a:p>
            <a:pPr algn="ctr"/>
            <a:r>
              <a:rPr lang="en-US" b="1" dirty="0">
                <a:solidFill>
                  <a:srgbClr val="C00000"/>
                </a:solidFill>
                <a:latin typeface="Ravie" panose="04040805050809020602" pitchFamily="82" charset="0"/>
              </a:rPr>
              <a:t>into</a:t>
            </a:r>
            <a:r>
              <a:rPr lang="en-US" b="1" dirty="0">
                <a:latin typeface="Ravie" panose="04040805050809020602" pitchFamily="82" charset="0"/>
              </a:rPr>
              <a:t> </a:t>
            </a:r>
          </a:p>
          <a:p>
            <a:pPr algn="ctr"/>
            <a:r>
              <a:rPr lang="en-US" b="1" dirty="0">
                <a:solidFill>
                  <a:srgbClr val="7030A0"/>
                </a:solidFill>
                <a:latin typeface="Ravie" panose="04040805050809020602" pitchFamily="82" charset="0"/>
              </a:rPr>
              <a:t>Your</a:t>
            </a:r>
            <a:r>
              <a:rPr lang="en-US" b="1" dirty="0">
                <a:latin typeface="Ravie" panose="04040805050809020602" pitchFamily="82" charset="0"/>
              </a:rPr>
              <a:t>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Ravie" panose="04040805050809020602" pitchFamily="82" charset="0"/>
              </a:rPr>
              <a:t>90’s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969" y="5314117"/>
            <a:ext cx="1185862" cy="14595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0" y="1334004"/>
            <a:ext cx="7581900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4800" b="1" dirty="0">
                <a:latin typeface="Arial Black" panose="020B0A04020102020204" pitchFamily="34" charset="0"/>
              </a:rPr>
              <a:t>The Art &amp; Science of</a:t>
            </a:r>
          </a:p>
        </p:txBody>
      </p:sp>
    </p:spTree>
    <p:extLst>
      <p:ext uri="{BB962C8B-B14F-4D97-AF65-F5344CB8AC3E}">
        <p14:creationId xmlns:p14="http://schemas.microsoft.com/office/powerpoint/2010/main" val="2362576601"/>
      </p:ext>
    </p:extLst>
  </p:cSld>
  <p:clrMapOvr>
    <a:masterClrMapping/>
  </p:clrMapOvr>
  <p:transition spd="slow">
    <p:cover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1653</TotalTime>
  <Words>1572</Words>
  <Application>Microsoft Office PowerPoint</Application>
  <PresentationFormat>On-screen Show (4:3)</PresentationFormat>
  <Paragraphs>448</Paragraphs>
  <Slides>43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54" baseType="lpstr">
      <vt:lpstr>Accent</vt:lpstr>
      <vt:lpstr>AdLib WGL4 BT</vt:lpstr>
      <vt:lpstr>Arial</vt:lpstr>
      <vt:lpstr>Arial Black</vt:lpstr>
      <vt:lpstr>Calibri</vt:lpstr>
      <vt:lpstr>Catchup</vt:lpstr>
      <vt:lpstr>Century Schoolbook</vt:lpstr>
      <vt:lpstr>Ravie</vt:lpstr>
      <vt:lpstr>Wingdings</vt:lpstr>
      <vt:lpstr>Wingdings 2</vt:lpstr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Howard Manns</dc:creator>
  <cp:lastModifiedBy>Howard Manns</cp:lastModifiedBy>
  <cp:revision>83</cp:revision>
  <cp:lastPrinted>2018-11-11T18:07:08Z</cp:lastPrinted>
  <dcterms:created xsi:type="dcterms:W3CDTF">2014-11-01T23:48:18Z</dcterms:created>
  <dcterms:modified xsi:type="dcterms:W3CDTF">2018-11-12T15:16:47Z</dcterms:modified>
</cp:coreProperties>
</file>